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5" r:id="rId1"/>
    <p:sldMasterId id="2147484057" r:id="rId2"/>
    <p:sldMasterId id="2147484069" r:id="rId3"/>
    <p:sldMasterId id="2147484081" r:id="rId4"/>
  </p:sldMasterIdLst>
  <p:sldIdLst>
    <p:sldId id="257" r:id="rId5"/>
    <p:sldId id="293" r:id="rId6"/>
    <p:sldId id="271" r:id="rId7"/>
    <p:sldId id="294" r:id="rId8"/>
    <p:sldId id="276" r:id="rId9"/>
    <p:sldId id="282" r:id="rId10"/>
    <p:sldId id="274" r:id="rId11"/>
    <p:sldId id="281" r:id="rId12"/>
    <p:sldId id="295" r:id="rId13"/>
    <p:sldId id="296" r:id="rId14"/>
    <p:sldId id="297" r:id="rId15"/>
    <p:sldId id="283" r:id="rId16"/>
    <p:sldId id="284" r:id="rId17"/>
    <p:sldId id="285" r:id="rId18"/>
    <p:sldId id="286" r:id="rId19"/>
    <p:sldId id="298" r:id="rId20"/>
    <p:sldId id="299" r:id="rId21"/>
    <p:sldId id="300" r:id="rId22"/>
    <p:sldId id="287" r:id="rId23"/>
    <p:sldId id="288" r:id="rId24"/>
    <p:sldId id="301" r:id="rId25"/>
    <p:sldId id="302" r:id="rId26"/>
    <p:sldId id="303" r:id="rId27"/>
    <p:sldId id="304" r:id="rId28"/>
    <p:sldId id="289" r:id="rId29"/>
    <p:sldId id="305" r:id="rId30"/>
    <p:sldId id="290" r:id="rId31"/>
    <p:sldId id="291" r:id="rId32"/>
    <p:sldId id="306" r:id="rId33"/>
    <p:sldId id="307" r:id="rId34"/>
    <p:sldId id="308" r:id="rId35"/>
    <p:sldId id="292" r:id="rId36"/>
    <p:sldId id="309" r:id="rId37"/>
    <p:sldId id="310" r:id="rId38"/>
    <p:sldId id="311" r:id="rId39"/>
    <p:sldId id="312" r:id="rId40"/>
    <p:sldId id="313" r:id="rId41"/>
    <p:sldId id="277" r:id="rId42"/>
    <p:sldId id="314" r:id="rId43"/>
    <p:sldId id="27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BBC88E-8E15-4287-B1E5-D6A62FEAC5A4}" v="81" dt="2024-03-18T13:36:05.3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35" autoAdjust="0"/>
    <p:restoredTop sz="94660"/>
  </p:normalViewPr>
  <p:slideViewPr>
    <p:cSldViewPr snapToGrid="0">
      <p:cViewPr varScale="1">
        <p:scale>
          <a:sx n="63" d="100"/>
          <a:sy n="63" d="100"/>
        </p:scale>
        <p:origin x="776"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1988800" y="3048"/>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12192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95072" y="6391663"/>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828800" y="2819400"/>
            <a:ext cx="85344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B453DD2A-82AB-43C0-988D-B21934B0C902}" type="datetimeFigureOut">
              <a:rPr lang="en-IN" smtClean="0"/>
              <a:t>04-06-2025</a:t>
            </a:fld>
            <a:endParaRPr lang="en-IN"/>
          </a:p>
        </p:txBody>
      </p:sp>
      <p:sp>
        <p:nvSpPr>
          <p:cNvPr id="17" name="Footer Placeholder 16"/>
          <p:cNvSpPr>
            <a:spLocks noGrp="1"/>
          </p:cNvSpPr>
          <p:nvPr>
            <p:ph type="ftr" sz="quarter" idx="11"/>
          </p:nvPr>
        </p:nvSpPr>
        <p:spPr/>
        <p:txBody>
          <a:bodyPr/>
          <a:lstStyle/>
          <a:p>
            <a:endParaRPr lang="en-IN"/>
          </a:p>
        </p:txBody>
      </p:sp>
      <p:sp>
        <p:nvSpPr>
          <p:cNvPr id="7" name="Straight Connector 6"/>
          <p:cNvSpPr>
            <a:spLocks noChangeShapeType="1"/>
          </p:cNvSpPr>
          <p:nvPr/>
        </p:nvSpPr>
        <p:spPr bwMode="auto">
          <a:xfrm>
            <a:off x="207264" y="2420112"/>
            <a:ext cx="11777472"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203200" y="152400"/>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5689600" y="2115312"/>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5815584" y="2209800"/>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5791200" y="2199457"/>
            <a:ext cx="609600" cy="441325"/>
          </a:xfrm>
        </p:spPr>
        <p:txBody>
          <a:bodyPr/>
          <a:lstStyle>
            <a:lvl1pPr>
              <a:defRPr>
                <a:solidFill>
                  <a:schemeClr val="accent3">
                    <a:shade val="75000"/>
                  </a:schemeClr>
                </a:solidFill>
              </a:defRPr>
            </a:lvl1pPr>
          </a:lstStyle>
          <a:p>
            <a:fld id="{6F4216A0-2A2F-4B2F-A43D-81C93E75B5BA}" type="slidenum">
              <a:rPr lang="en-IN" smtClean="0"/>
              <a:t>‹#›</a:t>
            </a:fld>
            <a:endParaRPr lang="en-IN"/>
          </a:p>
        </p:txBody>
      </p:sp>
      <p:sp>
        <p:nvSpPr>
          <p:cNvPr id="8" name="Title 7"/>
          <p:cNvSpPr>
            <a:spLocks noGrp="1"/>
          </p:cNvSpPr>
          <p:nvPr>
            <p:ph type="ctrTitle"/>
          </p:nvPr>
        </p:nvSpPr>
        <p:spPr>
          <a:xfrm>
            <a:off x="914400" y="381000"/>
            <a:ext cx="10363200" cy="1752600"/>
          </a:xfrm>
        </p:spPr>
        <p:txBody>
          <a:bodyPr anchor="b"/>
          <a:lstStyle>
            <a:lvl1pPr>
              <a:defRPr sz="4200">
                <a:solidFill>
                  <a:schemeClr val="accent1"/>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453DD2A-82AB-43C0-988D-B21934B0C902}" type="datetimeFigureOut">
              <a:rPr lang="en-IN" smtClean="0"/>
              <a:t>04-06-2025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4216A0-2A2F-4B2F-A43D-81C93E75B5BA}"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9347200" y="0"/>
            <a:ext cx="28448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2192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95072" y="6391663"/>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203200" y="155448"/>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6403340"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9119616" y="2925763"/>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9245600" y="3020251"/>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9221216" y="3009908"/>
            <a:ext cx="609600" cy="441325"/>
          </a:xfrm>
        </p:spPr>
        <p:txBody>
          <a:bodyPr/>
          <a:lstStyle/>
          <a:p>
            <a:fld id="{6F4216A0-2A2F-4B2F-A43D-81C93E75B5BA}" type="slidenum">
              <a:rPr lang="en-IN" smtClean="0"/>
              <a:t>‹#›</a:t>
            </a:fld>
            <a:endParaRPr lang="en-IN"/>
          </a:p>
        </p:txBody>
      </p:sp>
      <p:sp>
        <p:nvSpPr>
          <p:cNvPr id="3" name="Vertical Text Placeholder 2"/>
          <p:cNvSpPr>
            <a:spLocks noGrp="1"/>
          </p:cNvSpPr>
          <p:nvPr>
            <p:ph type="body" orient="vert" idx="1"/>
          </p:nvPr>
        </p:nvSpPr>
        <p:spPr>
          <a:xfrm>
            <a:off x="406400" y="304800"/>
            <a:ext cx="8737600" cy="5821366"/>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453DD2A-82AB-43C0-988D-B21934B0C902}" type="datetimeFigureOut">
              <a:rPr lang="en-IN" smtClean="0"/>
              <a:t>04-06-2025</a:t>
            </a:fld>
            <a:endParaRPr lang="en-IN"/>
          </a:p>
        </p:txBody>
      </p:sp>
      <p:sp>
        <p:nvSpPr>
          <p:cNvPr id="5" name="Footer Placeholder 4"/>
          <p:cNvSpPr>
            <a:spLocks noGrp="1"/>
          </p:cNvSpPr>
          <p:nvPr>
            <p:ph type="ftr" sz="quarter" idx="11"/>
          </p:nvPr>
        </p:nvSpPr>
        <p:spPr/>
        <p:txBody>
          <a:bodyPr/>
          <a:lstStyle/>
          <a:p>
            <a:endParaRPr lang="en-IN"/>
          </a:p>
        </p:txBody>
      </p:sp>
      <p:sp>
        <p:nvSpPr>
          <p:cNvPr id="2" name="Vertical Title 1"/>
          <p:cNvSpPr>
            <a:spLocks noGrp="1"/>
          </p:cNvSpPr>
          <p:nvPr>
            <p:ph type="title" orient="vert"/>
          </p:nvPr>
        </p:nvSpPr>
        <p:spPr>
          <a:xfrm>
            <a:off x="9855200" y="304808"/>
            <a:ext cx="1930400" cy="5851525"/>
          </a:xfrm>
        </p:spPr>
        <p:txBody>
          <a:bodyPr vert="eaVert"/>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6"/>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453DD2A-82AB-43C0-988D-B21934B0C902}" type="datetimeFigureOut">
              <a:rPr lang="en-IN" smtClean="0"/>
              <a:t>04-06-2025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4216A0-2A2F-4B2F-A43D-81C93E75B5BA}" type="slidenum">
              <a:rPr lang="en-IN" smtClean="0"/>
              <a:t>‹#›</a:t>
            </a:fld>
            <a:endParaRPr lang="en-IN"/>
          </a:p>
        </p:txBody>
      </p:sp>
    </p:spTree>
    <p:extLst>
      <p:ext uri="{BB962C8B-B14F-4D97-AF65-F5344CB8AC3E}">
        <p14:creationId xmlns:p14="http://schemas.microsoft.com/office/powerpoint/2010/main" val="28392113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453DD2A-82AB-43C0-988D-B21934B0C902}" type="datetimeFigureOut">
              <a:rPr lang="en-IN" smtClean="0"/>
              <a:t>04-06-2025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4216A0-2A2F-4B2F-A43D-81C93E75B5BA}" type="slidenum">
              <a:rPr lang="en-IN" smtClean="0"/>
              <a:t>‹#›</a:t>
            </a:fld>
            <a:endParaRPr lang="en-IN"/>
          </a:p>
        </p:txBody>
      </p:sp>
    </p:spTree>
    <p:extLst>
      <p:ext uri="{BB962C8B-B14F-4D97-AF65-F5344CB8AC3E}">
        <p14:creationId xmlns:p14="http://schemas.microsoft.com/office/powerpoint/2010/main" val="37582649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1"/>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53DD2A-82AB-43C0-988D-B21934B0C902}" type="datetimeFigureOut">
              <a:rPr lang="en-IN" smtClean="0"/>
              <a:t>04-06-2025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4216A0-2A2F-4B2F-A43D-81C93E75B5BA}" type="slidenum">
              <a:rPr lang="en-IN" smtClean="0"/>
              <a:t>‹#›</a:t>
            </a:fld>
            <a:endParaRPr lang="en-IN"/>
          </a:p>
        </p:txBody>
      </p:sp>
    </p:spTree>
    <p:extLst>
      <p:ext uri="{BB962C8B-B14F-4D97-AF65-F5344CB8AC3E}">
        <p14:creationId xmlns:p14="http://schemas.microsoft.com/office/powerpoint/2010/main" val="7245386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128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82296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453DD2A-82AB-43C0-988D-B21934B0C902}" type="datetimeFigureOut">
              <a:rPr lang="en-IN" smtClean="0"/>
              <a:t>04-06-2025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4216A0-2A2F-4B2F-A43D-81C93E75B5BA}" type="slidenum">
              <a:rPr lang="en-IN" smtClean="0"/>
              <a:t>‹#›</a:t>
            </a:fld>
            <a:endParaRPr lang="en-IN"/>
          </a:p>
        </p:txBody>
      </p:sp>
    </p:spTree>
    <p:extLst>
      <p:ext uri="{BB962C8B-B14F-4D97-AF65-F5344CB8AC3E}">
        <p14:creationId xmlns:p14="http://schemas.microsoft.com/office/powerpoint/2010/main" val="40862567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81"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81"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453DD2A-82AB-43C0-988D-B21934B0C902}" type="datetimeFigureOut">
              <a:rPr lang="en-IN" smtClean="0"/>
              <a:t>04-06-2025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F4216A0-2A2F-4B2F-A43D-81C93E75B5BA}" type="slidenum">
              <a:rPr lang="en-IN" smtClean="0"/>
              <a:t>‹#›</a:t>
            </a:fld>
            <a:endParaRPr lang="en-IN"/>
          </a:p>
        </p:txBody>
      </p:sp>
    </p:spTree>
    <p:extLst>
      <p:ext uri="{BB962C8B-B14F-4D97-AF65-F5344CB8AC3E}">
        <p14:creationId xmlns:p14="http://schemas.microsoft.com/office/powerpoint/2010/main" val="14173157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453DD2A-82AB-43C0-988D-B21934B0C902}" type="datetimeFigureOut">
              <a:rPr lang="en-IN" smtClean="0"/>
              <a:t>04-06-2025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F4216A0-2A2F-4B2F-A43D-81C93E75B5BA}" type="slidenum">
              <a:rPr lang="en-IN" smtClean="0"/>
              <a:t>‹#›</a:t>
            </a:fld>
            <a:endParaRPr lang="en-IN"/>
          </a:p>
        </p:txBody>
      </p:sp>
    </p:spTree>
    <p:extLst>
      <p:ext uri="{BB962C8B-B14F-4D97-AF65-F5344CB8AC3E}">
        <p14:creationId xmlns:p14="http://schemas.microsoft.com/office/powerpoint/2010/main" val="36055262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53DD2A-82AB-43C0-988D-B21934B0C902}" type="datetimeFigureOut">
              <a:rPr lang="en-IN" smtClean="0"/>
              <a:t>04-06-2025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F4216A0-2A2F-4B2F-A43D-81C93E75B5BA}" type="slidenum">
              <a:rPr lang="en-IN" smtClean="0"/>
              <a:t>‹#›</a:t>
            </a:fld>
            <a:endParaRPr lang="en-IN"/>
          </a:p>
        </p:txBody>
      </p:sp>
    </p:spTree>
    <p:extLst>
      <p:ext uri="{BB962C8B-B14F-4D97-AF65-F5344CB8AC3E}">
        <p14:creationId xmlns:p14="http://schemas.microsoft.com/office/powerpoint/2010/main" val="17532928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7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53DD2A-82AB-43C0-988D-B21934B0C902}" type="datetimeFigureOut">
              <a:rPr lang="en-IN" smtClean="0"/>
              <a:t>04-06-2025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4216A0-2A2F-4B2F-A43D-81C93E75B5BA}" type="slidenum">
              <a:rPr lang="en-IN" smtClean="0"/>
              <a:t>‹#›</a:t>
            </a:fld>
            <a:endParaRPr lang="en-IN"/>
          </a:p>
        </p:txBody>
      </p:sp>
    </p:spTree>
    <p:extLst>
      <p:ext uri="{BB962C8B-B14F-4D97-AF65-F5344CB8AC3E}">
        <p14:creationId xmlns:p14="http://schemas.microsoft.com/office/powerpoint/2010/main" val="559172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a:t>Click to edit Master title style</a:t>
            </a:r>
          </a:p>
        </p:txBody>
      </p:sp>
      <p:sp>
        <p:nvSpPr>
          <p:cNvPr id="4" name="Date Placeholder 3"/>
          <p:cNvSpPr>
            <a:spLocks noGrp="1"/>
          </p:cNvSpPr>
          <p:nvPr>
            <p:ph type="dt" sz="half" idx="10"/>
          </p:nvPr>
        </p:nvSpPr>
        <p:spPr/>
        <p:txBody>
          <a:bodyPr/>
          <a:lstStyle/>
          <a:p>
            <a:fld id="{B453DD2A-82AB-43C0-988D-B21934B0C902}" type="datetimeFigureOut">
              <a:rPr lang="en-IN" smtClean="0"/>
              <a:t>04-06-2025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5815584" y="1026379"/>
            <a:ext cx="609600" cy="441325"/>
          </a:xfrm>
        </p:spPr>
        <p:txBody>
          <a:bodyPr/>
          <a:lstStyle/>
          <a:p>
            <a:fld id="{6F4216A0-2A2F-4B2F-A43D-81C93E75B5BA}" type="slidenum">
              <a:rPr lang="en-IN" smtClean="0"/>
              <a:t>‹#›</a:t>
            </a:fld>
            <a:endParaRPr lang="en-IN"/>
          </a:p>
        </p:txBody>
      </p:sp>
      <p:sp>
        <p:nvSpPr>
          <p:cNvPr id="8" name="Content Placeholder 7"/>
          <p:cNvSpPr>
            <a:spLocks noGrp="1"/>
          </p:cNvSpPr>
          <p:nvPr>
            <p:ph sz="quarter" idx="1"/>
          </p:nvPr>
        </p:nvSpPr>
        <p:spPr>
          <a:xfrm>
            <a:off x="402336" y="1527048"/>
            <a:ext cx="1133856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53DD2A-82AB-43C0-988D-B21934B0C902}" type="datetimeFigureOut">
              <a:rPr lang="en-IN" smtClean="0"/>
              <a:t>04-06-2025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4216A0-2A2F-4B2F-A43D-81C93E75B5BA}" type="slidenum">
              <a:rPr lang="en-IN" smtClean="0"/>
              <a:t>‹#›</a:t>
            </a:fld>
            <a:endParaRPr lang="en-IN"/>
          </a:p>
        </p:txBody>
      </p:sp>
    </p:spTree>
    <p:extLst>
      <p:ext uri="{BB962C8B-B14F-4D97-AF65-F5344CB8AC3E}">
        <p14:creationId xmlns:p14="http://schemas.microsoft.com/office/powerpoint/2010/main" val="35354080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453DD2A-82AB-43C0-988D-B21934B0C902}" type="datetimeFigureOut">
              <a:rPr lang="en-IN" smtClean="0"/>
              <a:t>04-06-2025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4216A0-2A2F-4B2F-A43D-81C93E75B5BA}" type="slidenum">
              <a:rPr lang="en-IN" smtClean="0"/>
              <a:t>‹#›</a:t>
            </a:fld>
            <a:endParaRPr lang="en-IN"/>
          </a:p>
        </p:txBody>
      </p:sp>
    </p:spTree>
    <p:extLst>
      <p:ext uri="{BB962C8B-B14F-4D97-AF65-F5344CB8AC3E}">
        <p14:creationId xmlns:p14="http://schemas.microsoft.com/office/powerpoint/2010/main" val="16322501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59"/>
            <a:ext cx="36576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12800" y="274659"/>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453DD2A-82AB-43C0-988D-B21934B0C902}" type="datetimeFigureOut">
              <a:rPr lang="en-IN" smtClean="0"/>
              <a:t>04-06-2025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4216A0-2A2F-4B2F-A43D-81C93E75B5BA}" type="slidenum">
              <a:rPr lang="en-IN" smtClean="0"/>
              <a:t>‹#›</a:t>
            </a:fld>
            <a:endParaRPr lang="en-IN"/>
          </a:p>
        </p:txBody>
      </p:sp>
    </p:spTree>
    <p:extLst>
      <p:ext uri="{BB962C8B-B14F-4D97-AF65-F5344CB8AC3E}">
        <p14:creationId xmlns:p14="http://schemas.microsoft.com/office/powerpoint/2010/main" val="10752093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B453DD2A-82AB-43C0-988D-B21934B0C902}" type="datetimeFigureOut">
              <a:rPr lang="en-IN" smtClean="0"/>
              <a:t>04-06-2025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6F4216A0-2A2F-4B2F-A43D-81C93E75B5BA}"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453DD2A-82AB-43C0-988D-B21934B0C902}" type="datetimeFigureOut">
              <a:rPr lang="en-IN" smtClean="0"/>
              <a:t>04-06-2025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4216A0-2A2F-4B2F-A43D-81C93E75B5BA}"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453DD2A-82AB-43C0-988D-B21934B0C902}" type="datetimeFigureOut">
              <a:rPr lang="en-IN" smtClean="0"/>
              <a:t>04-06-2025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4216A0-2A2F-4B2F-A43D-81C93E75B5BA}"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453DD2A-82AB-43C0-988D-B21934B0C902}" type="datetimeFigureOut">
              <a:rPr lang="en-IN" smtClean="0"/>
              <a:t>04-06-2025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4216A0-2A2F-4B2F-A43D-81C93E75B5BA}"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72" y="1859764"/>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72"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453DD2A-82AB-43C0-988D-B21934B0C902}" type="datetimeFigureOut">
              <a:rPr lang="en-IN" smtClean="0"/>
              <a:t>04-06-2025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F4216A0-2A2F-4B2F-A43D-81C93E75B5BA}"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B453DD2A-82AB-43C0-988D-B21934B0C902}" type="datetimeFigureOut">
              <a:rPr lang="en-IN" smtClean="0"/>
              <a:t>04-06-2025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F4216A0-2A2F-4B2F-A43D-81C93E75B5BA}"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53DD2A-82AB-43C0-988D-B21934B0C902}" type="datetimeFigureOut">
              <a:rPr lang="en-IN" smtClean="0"/>
              <a:t>04-06-2025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F4216A0-2A2F-4B2F-A43D-81C93E75B5BA}"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11988800" y="1905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203200" y="2286000"/>
            <a:ext cx="11777472"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207264" y="142352"/>
            <a:ext cx="11777472"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824568" y="2743200"/>
            <a:ext cx="8640232"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3" name="Rectangle 12"/>
          <p:cNvSpPr>
            <a:spLocks noChangeArrowheads="1"/>
          </p:cNvSpPr>
          <p:nvPr/>
        </p:nvSpPr>
        <p:spPr bwMode="auto">
          <a:xfrm>
            <a:off x="195072" y="6391663"/>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203200" y="152400"/>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IN"/>
          </a:p>
        </p:txBody>
      </p:sp>
      <p:sp>
        <p:nvSpPr>
          <p:cNvPr id="4" name="Date Placeholder 3"/>
          <p:cNvSpPr>
            <a:spLocks noGrp="1"/>
          </p:cNvSpPr>
          <p:nvPr>
            <p:ph type="dt" sz="half" idx="10"/>
          </p:nvPr>
        </p:nvSpPr>
        <p:spPr/>
        <p:txBody>
          <a:bodyPr/>
          <a:lstStyle/>
          <a:p>
            <a:fld id="{B453DD2A-82AB-43C0-988D-B21934B0C902}" type="datetimeFigureOut">
              <a:rPr lang="en-IN" smtClean="0"/>
              <a:t>04-06-2025</a:t>
            </a:fld>
            <a:endParaRPr lang="en-IN"/>
          </a:p>
        </p:txBody>
      </p:sp>
      <p:sp>
        <p:nvSpPr>
          <p:cNvPr id="8" name="Straight Connector 7"/>
          <p:cNvSpPr>
            <a:spLocks noChangeShapeType="1"/>
          </p:cNvSpPr>
          <p:nvPr/>
        </p:nvSpPr>
        <p:spPr bwMode="auto">
          <a:xfrm>
            <a:off x="203200" y="2438400"/>
            <a:ext cx="11777472"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5689600" y="2115312"/>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5815584" y="2209800"/>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5791200" y="2199457"/>
            <a:ext cx="609600" cy="441325"/>
          </a:xfrm>
        </p:spPr>
        <p:txBody>
          <a:bodyPr/>
          <a:lstStyle>
            <a:lvl1pPr>
              <a:defRPr>
                <a:solidFill>
                  <a:schemeClr val="accent3">
                    <a:shade val="75000"/>
                  </a:schemeClr>
                </a:solidFill>
              </a:defRPr>
            </a:lvl1pPr>
          </a:lstStyle>
          <a:p>
            <a:fld id="{6F4216A0-2A2F-4B2F-A43D-81C93E75B5BA}" type="slidenum">
              <a:rPr lang="en-IN" smtClean="0"/>
              <a:t>‹#›</a:t>
            </a:fld>
            <a:endParaRPr lang="en-IN"/>
          </a:p>
        </p:txBody>
      </p:sp>
      <p:sp>
        <p:nvSpPr>
          <p:cNvPr id="2" name="Title 1"/>
          <p:cNvSpPr>
            <a:spLocks noGrp="1"/>
          </p:cNvSpPr>
          <p:nvPr>
            <p:ph type="title"/>
          </p:nvPr>
        </p:nvSpPr>
        <p:spPr>
          <a:xfrm>
            <a:off x="963084" y="533400"/>
            <a:ext cx="10363200" cy="1524000"/>
          </a:xfrm>
        </p:spPr>
        <p:txBody>
          <a:bodyPr anchor="b"/>
          <a:lstStyle>
            <a:lvl1pPr algn="ctr">
              <a:buNone/>
              <a:defRPr sz="4200" b="0" cap="none" baseline="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453DD2A-82AB-43C0-988D-B21934B0C902}" type="datetimeFigureOut">
              <a:rPr lang="en-IN" smtClean="0"/>
              <a:t>04-06-2025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4216A0-2A2F-4B2F-A43D-81C93E75B5BA}"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9"/>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453DD2A-82AB-43C0-988D-B21934B0C902}" type="datetimeFigureOut">
              <a:rPr lang="en-IN" smtClean="0"/>
              <a:t>04-06-2025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69600" y="6356357"/>
            <a:ext cx="812800" cy="365125"/>
          </a:xfrm>
        </p:spPr>
        <p:txBody>
          <a:bodyPr/>
          <a:lstStyle/>
          <a:p>
            <a:fld id="{6F4216A0-2A2F-4B2F-A43D-81C93E75B5BA}" type="slidenum">
              <a:rPr lang="en-IN" smtClean="0"/>
              <a:t>‹#›</a:t>
            </a:fld>
            <a:endParaRPr lang="en-IN"/>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32"/>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453DD2A-82AB-43C0-988D-B21934B0C902}" type="datetimeFigureOut">
              <a:rPr lang="en-IN" smtClean="0"/>
              <a:t>04-06-2025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4216A0-2A2F-4B2F-A43D-81C93E75B5BA}"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453DD2A-82AB-43C0-988D-B21934B0C902}" type="datetimeFigureOut">
              <a:rPr lang="en-IN" smtClean="0"/>
              <a:t>04-06-2025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4216A0-2A2F-4B2F-A43D-81C93E75B5BA}"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2000">
                <a:solidFill>
                  <a:srgbClr val="FFFFFF"/>
                </a:solidFill>
              </a:defRPr>
            </a:lvl1pPr>
          </a:lstStyle>
          <a:p>
            <a:fld id="{B453DD2A-82AB-43C0-988D-B21934B0C902}" type="datetimeFigureOut">
              <a:rPr lang="en-IN" smtClean="0"/>
              <a:t>04-06-2025</a:t>
            </a:fld>
            <a:endParaRPr lang="en-IN"/>
          </a:p>
        </p:txBody>
      </p:sp>
      <p:sp>
        <p:nvSpPr>
          <p:cNvPr id="17" name="Footer Placeholder 16"/>
          <p:cNvSpPr>
            <a:spLocks noGrp="1"/>
          </p:cNvSpPr>
          <p:nvPr>
            <p:ph type="ftr" sz="quarter" idx="11"/>
          </p:nvPr>
        </p:nvSpPr>
        <p:spPr>
          <a:xfrm>
            <a:off x="2780524" y="236545"/>
            <a:ext cx="7823200" cy="365125"/>
          </a:xfrm>
        </p:spPr>
        <p:txBody>
          <a:bodyPr/>
          <a:lstStyle>
            <a:lvl1pPr algn="r">
              <a:defRPr>
                <a:solidFill>
                  <a:schemeClr val="tx2"/>
                </a:solidFill>
              </a:defRPr>
            </a:lvl1pPr>
          </a:lstStyle>
          <a:p>
            <a:endParaRPr lang="en-IN"/>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6F4216A0-2A2F-4B2F-A43D-81C93E75B5BA}"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B453DD2A-82AB-43C0-988D-B21934B0C902}" type="datetimeFigureOut">
              <a:rPr lang="en-IN" smtClean="0"/>
              <a:t>04-06-2025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F4216A0-2A2F-4B2F-A43D-81C93E75B5BA}" type="slidenum">
              <a:rPr lang="en-IN" smtClean="0"/>
              <a:t>‹#›</a:t>
            </a:fld>
            <a:endParaRPr lang="en-IN"/>
          </a:p>
        </p:txBody>
      </p:sp>
      <p:sp>
        <p:nvSpPr>
          <p:cNvPr id="8" name="Content Placeholder 7"/>
          <p:cNvSpPr>
            <a:spLocks noGrp="1"/>
          </p:cNvSpPr>
          <p:nvPr>
            <p:ph sz="quarter" idx="1"/>
          </p:nvPr>
        </p:nvSpPr>
        <p:spPr>
          <a:xfrm>
            <a:off x="816864" y="1600200"/>
            <a:ext cx="108712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3" y="2743200"/>
            <a:ext cx="9497484"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B453DD2A-82AB-43C0-988D-B21934B0C902}" type="datetimeFigureOut">
              <a:rPr lang="en-IN" smtClean="0"/>
              <a:t>04-06-2025</a:t>
            </a:fld>
            <a:endParaRPr lang="en-IN"/>
          </a:p>
        </p:txBody>
      </p:sp>
      <p:sp>
        <p:nvSpPr>
          <p:cNvPr id="13" name="Slide Number Placeholder 12"/>
          <p:cNvSpPr>
            <a:spLocks noGrp="1"/>
          </p:cNvSpPr>
          <p:nvPr>
            <p:ph type="sldNum" sz="quarter" idx="11"/>
          </p:nvPr>
        </p:nvSpPr>
        <p:spPr>
          <a:xfrm>
            <a:off x="0" y="1752600"/>
            <a:ext cx="1727200" cy="701676"/>
          </a:xfrm>
        </p:spPr>
        <p:txBody>
          <a:bodyPr>
            <a:noAutofit/>
          </a:bodyPr>
          <a:lstStyle>
            <a:lvl1pPr>
              <a:defRPr sz="2400">
                <a:solidFill>
                  <a:srgbClr val="FFFFFF"/>
                </a:solidFill>
              </a:defRPr>
            </a:lvl1pPr>
          </a:lstStyle>
          <a:p>
            <a:fld id="{6F4216A0-2A2F-4B2F-A43D-81C93E75B5BA}" type="slidenum">
              <a:rPr lang="en-IN" smtClean="0"/>
              <a:t>‹#›</a:t>
            </a:fld>
            <a:endParaRPr lang="en-IN"/>
          </a:p>
        </p:txBody>
      </p:sp>
      <p:sp>
        <p:nvSpPr>
          <p:cNvPr id="14" name="Footer Placeholder 13"/>
          <p:cNvSpPr>
            <a:spLocks noGrp="1"/>
          </p:cNvSpPr>
          <p:nvPr>
            <p:ph type="ftr" sz="quarter" idx="12"/>
          </p:nvPr>
        </p:nvSpPr>
        <p:spPr/>
        <p:txBody>
          <a:bodyPr/>
          <a:lstStyle/>
          <a:p>
            <a:endParaRPr lang="en-IN"/>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812800"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459868"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B453DD2A-82AB-43C0-988D-B21934B0C902}" type="datetimeFigureOut">
              <a:rPr lang="en-IN" smtClean="0"/>
              <a:t>04-06-2025</a:t>
            </a:fld>
            <a:endParaRPr lang="en-IN"/>
          </a:p>
        </p:txBody>
      </p:sp>
      <p:sp>
        <p:nvSpPr>
          <p:cNvPr id="10" name="Slide Number Placeholder 9"/>
          <p:cNvSpPr>
            <a:spLocks noGrp="1"/>
          </p:cNvSpPr>
          <p:nvPr>
            <p:ph type="sldNum" sz="quarter" idx="16"/>
          </p:nvPr>
        </p:nvSpPr>
        <p:spPr/>
        <p:txBody>
          <a:bodyPr rtlCol="0"/>
          <a:lstStyle/>
          <a:p>
            <a:fld id="{6F4216A0-2A2F-4B2F-A43D-81C93E75B5BA}" type="slidenum">
              <a:rPr lang="en-IN" smtClean="0"/>
              <a:t>‹#›</a:t>
            </a:fld>
            <a:endParaRPr lang="en-IN"/>
          </a:p>
        </p:txBody>
      </p:sp>
      <p:sp>
        <p:nvSpPr>
          <p:cNvPr id="12" name="Footer Placeholder 11"/>
          <p:cNvSpPr>
            <a:spLocks noGrp="1"/>
          </p:cNvSpPr>
          <p:nvPr>
            <p:ph type="ftr" sz="quarter" idx="17"/>
          </p:nvPr>
        </p:nvSpPr>
        <p:spPr/>
        <p:txBody>
          <a:bodyPr rtlCol="0"/>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812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400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B453DD2A-82AB-43C0-988D-B21934B0C902}" type="datetimeFigureOut">
              <a:rPr lang="en-IN" smtClean="0"/>
              <a:t>04-06-2025</a:t>
            </a:fld>
            <a:endParaRPr lang="en-IN"/>
          </a:p>
        </p:txBody>
      </p:sp>
      <p:sp>
        <p:nvSpPr>
          <p:cNvPr id="12" name="Slide Number Placeholder 11"/>
          <p:cNvSpPr>
            <a:spLocks noGrp="1"/>
          </p:cNvSpPr>
          <p:nvPr>
            <p:ph type="sldNum" sz="quarter" idx="16"/>
          </p:nvPr>
        </p:nvSpPr>
        <p:spPr/>
        <p:txBody>
          <a:bodyPr rtlCol="0"/>
          <a:lstStyle/>
          <a:p>
            <a:fld id="{6F4216A0-2A2F-4B2F-A43D-81C93E75B5BA}" type="slidenum">
              <a:rPr lang="en-IN" smtClean="0"/>
              <a:t>‹#›</a:t>
            </a:fld>
            <a:endParaRPr lang="en-IN"/>
          </a:p>
        </p:txBody>
      </p:sp>
      <p:sp>
        <p:nvSpPr>
          <p:cNvPr id="14" name="Footer Placeholder 13"/>
          <p:cNvSpPr>
            <a:spLocks noGrp="1"/>
          </p:cNvSpPr>
          <p:nvPr>
            <p:ph type="ftr" sz="quarter" idx="17"/>
          </p:nvPr>
        </p:nvSpPr>
        <p:spPr/>
        <p:txBody>
          <a:bodyPr rtlCol="0"/>
          <a:lstStyle/>
          <a:p>
            <a:endParaRPr lang="en-IN"/>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B453DD2A-82AB-43C0-988D-B21934B0C902}" type="datetimeFigureOut">
              <a:rPr lang="en-IN" smtClean="0"/>
              <a:t>04-06-2025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6F4216A0-2A2F-4B2F-A43D-81C93E75B5BA}"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02336" y="228600"/>
            <a:ext cx="11379200" cy="758952"/>
          </a:xfrm>
        </p:spPr>
        <p:txBody>
          <a:bodyPr/>
          <a:lstStyle/>
          <a:p>
            <a:r>
              <a:rPr kumimoji="0" lang="en-US"/>
              <a:t>Click to edit Master title style</a:t>
            </a:r>
          </a:p>
        </p:txBody>
      </p:sp>
      <p:sp>
        <p:nvSpPr>
          <p:cNvPr id="5" name="Date Placeholder 4"/>
          <p:cNvSpPr>
            <a:spLocks noGrp="1"/>
          </p:cNvSpPr>
          <p:nvPr>
            <p:ph type="dt" sz="half" idx="10"/>
          </p:nvPr>
        </p:nvSpPr>
        <p:spPr>
          <a:xfrm>
            <a:off x="7721600" y="6409944"/>
            <a:ext cx="4059936" cy="365760"/>
          </a:xfrm>
        </p:spPr>
        <p:txBody>
          <a:bodyPr/>
          <a:lstStyle/>
          <a:p>
            <a:fld id="{B453DD2A-82AB-43C0-988D-B21934B0C902}" type="datetimeFigureOut">
              <a:rPr lang="en-IN" smtClean="0"/>
              <a:t>04-06-2025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4216A0-2A2F-4B2F-A43D-81C93E75B5BA}" type="slidenum">
              <a:rPr lang="en-IN" smtClean="0"/>
              <a:t>‹#›</a:t>
            </a:fld>
            <a:endParaRPr lang="en-IN"/>
          </a:p>
        </p:txBody>
      </p:sp>
      <p:sp>
        <p:nvSpPr>
          <p:cNvPr id="8" name="Straight Connector 7"/>
          <p:cNvSpPr>
            <a:spLocks noChangeShapeType="1"/>
          </p:cNvSpPr>
          <p:nvPr/>
        </p:nvSpPr>
        <p:spPr bwMode="auto">
          <a:xfrm flipV="1">
            <a:off x="6084111" y="1575654"/>
            <a:ext cx="11895"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402336" y="1371600"/>
            <a:ext cx="53848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Content Placeholder 11"/>
          <p:cNvSpPr>
            <a:spLocks noGrp="1"/>
          </p:cNvSpPr>
          <p:nvPr>
            <p:ph sz="half" idx="2"/>
          </p:nvPr>
        </p:nvSpPr>
        <p:spPr>
          <a:xfrm>
            <a:off x="6400800" y="1371600"/>
            <a:ext cx="53848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53DD2A-82AB-43C0-988D-B21934B0C902}" type="datetimeFigureOut">
              <a:rPr lang="en-IN" smtClean="0"/>
              <a:t>04-06-2025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fld id="{6F4216A0-2A2F-4B2F-A43D-81C93E75B5BA}"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B453DD2A-82AB-43C0-988D-B21934B0C902}" type="datetimeFigureOut">
              <a:rPr lang="en-IN" smtClean="0"/>
              <a:t>04-06-2025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F4216A0-2A2F-4B2F-A43D-81C93E75B5BA}" type="slidenum">
              <a:rPr lang="en-IN" smtClean="0"/>
              <a:t>‹#›</a:t>
            </a:fld>
            <a:endParaRPr lang="en-IN"/>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3149600" y="1752600"/>
            <a:ext cx="85344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8331200" y="6248407"/>
            <a:ext cx="3556000" cy="365125"/>
          </a:xfrm>
        </p:spPr>
        <p:txBody>
          <a:bodyPr rtlCol="0"/>
          <a:lstStyle/>
          <a:p>
            <a:fld id="{B453DD2A-82AB-43C0-988D-B21934B0C902}" type="datetimeFigureOut">
              <a:rPr lang="en-IN" smtClean="0"/>
              <a:t>04-06-2025</a:t>
            </a:fld>
            <a:endParaRPr lang="en-IN"/>
          </a:p>
        </p:txBody>
      </p:sp>
      <p:sp>
        <p:nvSpPr>
          <p:cNvPr id="13" name="Slide Number Placeholder 12"/>
          <p:cNvSpPr>
            <a:spLocks noGrp="1"/>
          </p:cNvSpPr>
          <p:nvPr>
            <p:ph type="sldNum" sz="quarter" idx="11"/>
          </p:nvPr>
        </p:nvSpPr>
        <p:spPr>
          <a:xfrm>
            <a:off x="0" y="4667249"/>
            <a:ext cx="1930400" cy="663578"/>
          </a:xfrm>
        </p:spPr>
        <p:txBody>
          <a:bodyPr rtlCol="0"/>
          <a:lstStyle>
            <a:lvl1pPr>
              <a:defRPr sz="2800"/>
            </a:lvl1pPr>
          </a:lstStyle>
          <a:p>
            <a:fld id="{6F4216A0-2A2F-4B2F-A43D-81C93E75B5BA}" type="slidenum">
              <a:rPr lang="en-IN" smtClean="0"/>
              <a:t>‹#›</a:t>
            </a:fld>
            <a:endParaRPr lang="en-IN"/>
          </a:p>
        </p:txBody>
      </p:sp>
      <p:sp>
        <p:nvSpPr>
          <p:cNvPr id="14" name="Footer Placeholder 13"/>
          <p:cNvSpPr>
            <a:spLocks noGrp="1"/>
          </p:cNvSpPr>
          <p:nvPr>
            <p:ph type="ftr" sz="quarter" idx="12"/>
          </p:nvPr>
        </p:nvSpPr>
        <p:spPr>
          <a:xfrm>
            <a:off x="2133600" y="6248213"/>
            <a:ext cx="6096000" cy="365125"/>
          </a:xfrm>
        </p:spPr>
        <p:txBody>
          <a:bodyPr rtlCol="0"/>
          <a:lstStyle/>
          <a:p>
            <a:endParaRPr lang="en-IN"/>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453DD2A-82AB-43C0-988D-B21934B0C902}" type="datetimeFigureOut">
              <a:rPr lang="en-IN" smtClean="0"/>
              <a:t>04-06-2025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4216A0-2A2F-4B2F-A43D-81C93E75B5BA}"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7"/>
            <a:ext cx="27432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609600"/>
            <a:ext cx="74168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737600" y="6248409"/>
            <a:ext cx="2946400" cy="365125"/>
          </a:xfrm>
        </p:spPr>
        <p:txBody>
          <a:bodyPr/>
          <a:lstStyle/>
          <a:p>
            <a:fld id="{B453DD2A-82AB-43C0-988D-B21934B0C902}" type="datetimeFigureOut">
              <a:rPr lang="en-IN" smtClean="0"/>
              <a:t>04-06-2025</a:t>
            </a:fld>
            <a:endParaRPr lang="en-IN"/>
          </a:p>
        </p:txBody>
      </p:sp>
      <p:sp>
        <p:nvSpPr>
          <p:cNvPr id="5" name="Footer Placeholder 4"/>
          <p:cNvSpPr>
            <a:spLocks noGrp="1"/>
          </p:cNvSpPr>
          <p:nvPr>
            <p:ph type="ftr" sz="quarter" idx="11"/>
          </p:nvPr>
        </p:nvSpPr>
        <p:spPr>
          <a:xfrm>
            <a:off x="609606" y="6248214"/>
            <a:ext cx="7431311" cy="365125"/>
          </a:xfrm>
        </p:spPr>
        <p:txBody>
          <a:bodyPr/>
          <a:lstStyle/>
          <a:p>
            <a:endParaRPr lang="en-IN"/>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8075084" y="103716"/>
            <a:ext cx="533400" cy="325968"/>
          </a:xfrm>
        </p:spPr>
        <p:txBody>
          <a:bodyPr/>
          <a:lstStyle/>
          <a:p>
            <a:fld id="{6F4216A0-2A2F-4B2F-A43D-81C93E75B5BA}"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6096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12192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203200" y="1371600"/>
            <a:ext cx="11777472"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94564" y="6391656"/>
            <a:ext cx="11777472"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402336" y="1524000"/>
            <a:ext cx="5386917"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388445" y="1524000"/>
            <a:ext cx="5389033"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B453DD2A-82AB-43C0-988D-B21934B0C902}" type="datetimeFigureOut">
              <a:rPr lang="en-IN" smtClean="0"/>
              <a:t>04-06-2025</a:t>
            </a:fld>
            <a:endParaRPr lang="en-IN"/>
          </a:p>
        </p:txBody>
      </p:sp>
      <p:sp>
        <p:nvSpPr>
          <p:cNvPr id="8" name="Footer Placeholder 7"/>
          <p:cNvSpPr>
            <a:spLocks noGrp="1"/>
          </p:cNvSpPr>
          <p:nvPr>
            <p:ph type="ftr" sz="quarter" idx="11"/>
          </p:nvPr>
        </p:nvSpPr>
        <p:spPr>
          <a:xfrm>
            <a:off x="406400" y="6409944"/>
            <a:ext cx="4775200" cy="365760"/>
          </a:xfrm>
        </p:spPr>
        <p:txBody>
          <a:bodyPr/>
          <a:lstStyle/>
          <a:p>
            <a:endParaRPr lang="en-IN"/>
          </a:p>
        </p:txBody>
      </p:sp>
      <p:sp>
        <p:nvSpPr>
          <p:cNvPr id="15" name="Straight Connector 14"/>
          <p:cNvSpPr>
            <a:spLocks noChangeShapeType="1"/>
          </p:cNvSpPr>
          <p:nvPr/>
        </p:nvSpPr>
        <p:spPr bwMode="auto">
          <a:xfrm>
            <a:off x="203200" y="1280160"/>
            <a:ext cx="11777472"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203200" y="155448"/>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402336" y="2471383"/>
            <a:ext cx="5388864" cy="381840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Content Placeholder 25"/>
          <p:cNvSpPr>
            <a:spLocks noGrp="1"/>
          </p:cNvSpPr>
          <p:nvPr>
            <p:ph sz="quarter" idx="4"/>
          </p:nvPr>
        </p:nvSpPr>
        <p:spPr>
          <a:xfrm>
            <a:off x="6400800" y="2471383"/>
            <a:ext cx="5384800" cy="382219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Oval 24"/>
          <p:cNvSpPr/>
          <p:nvPr/>
        </p:nvSpPr>
        <p:spPr>
          <a:xfrm>
            <a:off x="5689600" y="956036"/>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5815584" y="1050524"/>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5791200" y="1042423"/>
            <a:ext cx="609600" cy="441325"/>
          </a:xfrm>
        </p:spPr>
        <p:txBody>
          <a:bodyPr/>
          <a:lstStyle>
            <a:lvl1pPr algn="ctr">
              <a:defRPr/>
            </a:lvl1pPr>
          </a:lstStyle>
          <a:p>
            <a:fld id="{6F4216A0-2A2F-4B2F-A43D-81C93E75B5BA}" type="slidenum">
              <a:rPr lang="en-IN" smtClean="0"/>
              <a:t>‹#›</a:t>
            </a:fld>
            <a:endParaRPr lang="en-IN"/>
          </a:p>
        </p:txBody>
      </p:sp>
      <p:sp>
        <p:nvSpPr>
          <p:cNvPr id="23" name="Title 22"/>
          <p:cNvSpPr>
            <a:spLocks noGrp="1"/>
          </p:cNvSpPr>
          <p:nvPr>
            <p:ph type="title"/>
          </p:nvPr>
        </p:nvSpPr>
        <p:spPr/>
        <p:txBody>
          <a:bodyPr rtlCol="0" anchor="b" anchorCtr="0"/>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B453DD2A-82AB-43C0-988D-B21934B0C902}" type="datetimeFigureOut">
              <a:rPr lang="en-IN" smtClean="0"/>
              <a:t>04-06-2025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a:xfrm>
            <a:off x="5791200" y="1036027"/>
            <a:ext cx="609600" cy="441325"/>
          </a:xfrm>
        </p:spPr>
        <p:txBody>
          <a:bodyPr/>
          <a:lstStyle/>
          <a:p>
            <a:fld id="{6F4216A0-2A2F-4B2F-A43D-81C93E75B5BA}"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12192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95072" y="6391663"/>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203200" y="158496"/>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B453DD2A-82AB-43C0-988D-B21934B0C902}" type="datetimeFigureOut">
              <a:rPr lang="en-IN" smtClean="0"/>
              <a:t>04-06-2025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a:xfrm>
            <a:off x="5689600" y="6324600"/>
            <a:ext cx="812800" cy="441324"/>
          </a:xfrm>
        </p:spPr>
        <p:txBody>
          <a:bodyPr/>
          <a:lstStyle>
            <a:lvl1pPr>
              <a:defRPr>
                <a:solidFill>
                  <a:srgbClr val="FFFFFF"/>
                </a:solidFill>
              </a:defRPr>
            </a:lvl1pPr>
          </a:lstStyle>
          <a:p>
            <a:fld id="{6F4216A0-2A2F-4B2F-A43D-81C93E75B5BA}" type="slidenum">
              <a:rPr lang="en-IN" smtClean="0"/>
              <a:t>‹#›</a:t>
            </a:fld>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203200" y="152400"/>
            <a:ext cx="11777472"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12192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203200" y="609600"/>
            <a:ext cx="36576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508000" y="914400"/>
            <a:ext cx="3149600" cy="990600"/>
          </a:xfrm>
        </p:spPr>
        <p:txBody>
          <a:bodyPr anchor="b">
            <a:noAutofit/>
          </a:bodyPr>
          <a:lstStyle>
            <a:lvl1pPr algn="l">
              <a:buNone/>
              <a:defRPr sz="2200" b="1">
                <a:solidFill>
                  <a:srgbClr val="FFFFFF"/>
                </a:solidFill>
              </a:defRPr>
            </a:lvl1pPr>
          </a:lstStyle>
          <a:p>
            <a:r>
              <a:rPr kumimoji="0" lang="en-US"/>
              <a:t>Click to edit Master title style</a:t>
            </a:r>
          </a:p>
        </p:txBody>
      </p:sp>
      <p:sp>
        <p:nvSpPr>
          <p:cNvPr id="3" name="Text Placeholder 2"/>
          <p:cNvSpPr>
            <a:spLocks noGrp="1"/>
          </p:cNvSpPr>
          <p:nvPr>
            <p:ph type="body" idx="2"/>
          </p:nvPr>
        </p:nvSpPr>
        <p:spPr>
          <a:xfrm>
            <a:off x="508000" y="1981207"/>
            <a:ext cx="31496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Rectangle 7"/>
          <p:cNvSpPr>
            <a:spLocks noChangeArrowheads="1"/>
          </p:cNvSpPr>
          <p:nvPr/>
        </p:nvSpPr>
        <p:spPr bwMode="auto">
          <a:xfrm>
            <a:off x="203200" y="152400"/>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203200" y="533400"/>
            <a:ext cx="11777472"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4165600" y="685800"/>
            <a:ext cx="7518400" cy="5410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Oval 9"/>
          <p:cNvSpPr/>
          <p:nvPr/>
        </p:nvSpPr>
        <p:spPr>
          <a:xfrm>
            <a:off x="1727200" y="228600"/>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853184" y="323088"/>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828800" y="312745"/>
            <a:ext cx="609600" cy="441325"/>
          </a:xfrm>
        </p:spPr>
        <p:txBody>
          <a:bodyPr/>
          <a:lstStyle>
            <a:lvl1pPr>
              <a:defRPr>
                <a:solidFill>
                  <a:schemeClr val="accent3">
                    <a:shade val="75000"/>
                  </a:schemeClr>
                </a:solidFill>
              </a:defRPr>
            </a:lvl1pPr>
          </a:lstStyle>
          <a:p>
            <a:fld id="{6F4216A0-2A2F-4B2F-A43D-81C93E75B5BA}" type="slidenum">
              <a:rPr lang="en-IN" smtClean="0"/>
              <a:t>‹#›</a:t>
            </a:fld>
            <a:endParaRPr lang="en-IN"/>
          </a:p>
        </p:txBody>
      </p:sp>
      <p:sp>
        <p:nvSpPr>
          <p:cNvPr id="21" name="Rectangle 20"/>
          <p:cNvSpPr>
            <a:spLocks noChangeArrowheads="1"/>
          </p:cNvSpPr>
          <p:nvPr/>
        </p:nvSpPr>
        <p:spPr bwMode="auto">
          <a:xfrm>
            <a:off x="199136" y="6388392"/>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B453DD2A-82AB-43C0-988D-B21934B0C902}" type="datetimeFigureOut">
              <a:rPr lang="en-IN" smtClean="0"/>
              <a:t>04-06-2025</a:t>
            </a:fld>
            <a:endParaRPr lang="en-IN"/>
          </a:p>
        </p:txBody>
      </p:sp>
      <p:sp>
        <p:nvSpPr>
          <p:cNvPr id="6" name="Footer Placeholder 5"/>
          <p:cNvSpPr>
            <a:spLocks noGrp="1"/>
          </p:cNvSpPr>
          <p:nvPr>
            <p:ph type="ftr" sz="quarter" idx="11"/>
          </p:nvPr>
        </p:nvSpPr>
        <p:spPr>
          <a:xfrm>
            <a:off x="402336" y="6410848"/>
            <a:ext cx="4511040" cy="365760"/>
          </a:xfrm>
        </p:spPr>
        <p:txBody>
          <a:bodyPr/>
          <a:lstStyle/>
          <a:p>
            <a:endParaRPr lang="en-IN"/>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203200" y="533400"/>
            <a:ext cx="11777472"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203200" y="152400"/>
            <a:ext cx="11777472"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203200" y="609600"/>
            <a:ext cx="36576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203200" y="155448"/>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727200" y="228600"/>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853184" y="323088"/>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828800" y="312745"/>
            <a:ext cx="609600" cy="441325"/>
          </a:xfrm>
        </p:spPr>
        <p:txBody>
          <a:bodyPr/>
          <a:lstStyle/>
          <a:p>
            <a:fld id="{6F4216A0-2A2F-4B2F-A43D-81C93E75B5BA}" type="slidenum">
              <a:rPr lang="en-IN" smtClean="0"/>
              <a:t>‹#›</a:t>
            </a:fld>
            <a:endParaRPr lang="en-IN"/>
          </a:p>
        </p:txBody>
      </p:sp>
      <p:sp>
        <p:nvSpPr>
          <p:cNvPr id="2" name="Title 1"/>
          <p:cNvSpPr>
            <a:spLocks noGrp="1"/>
          </p:cNvSpPr>
          <p:nvPr>
            <p:ph type="title"/>
          </p:nvPr>
        </p:nvSpPr>
        <p:spPr>
          <a:xfrm>
            <a:off x="4000500" y="5029200"/>
            <a:ext cx="7823200" cy="1219200"/>
          </a:xfrm>
        </p:spPr>
        <p:txBody>
          <a:bodyPr anchor="t">
            <a:noAutofit/>
          </a:bodyPr>
          <a:lstStyle>
            <a:lvl1pPr algn="l">
              <a:buNone/>
              <a:defRPr sz="2400" b="1">
                <a:solidFill>
                  <a:schemeClr val="tx2"/>
                </a:solidFill>
              </a:defRPr>
            </a:lvl1pPr>
          </a:lstStyle>
          <a:p>
            <a:r>
              <a:rPr kumimoji="0" lang="en-US"/>
              <a:t>Click to edit Master title style</a:t>
            </a:r>
          </a:p>
        </p:txBody>
      </p:sp>
      <p:sp>
        <p:nvSpPr>
          <p:cNvPr id="3" name="Picture Placeholder 2"/>
          <p:cNvSpPr>
            <a:spLocks noGrp="1"/>
          </p:cNvSpPr>
          <p:nvPr>
            <p:ph type="pic" idx="1"/>
          </p:nvPr>
        </p:nvSpPr>
        <p:spPr>
          <a:xfrm>
            <a:off x="4000500" y="609600"/>
            <a:ext cx="7823200" cy="4267200"/>
          </a:xfrm>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508000" y="990600"/>
            <a:ext cx="32512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2" name="Rectangle 21"/>
          <p:cNvSpPr>
            <a:spLocks noChangeArrowheads="1"/>
          </p:cNvSpPr>
          <p:nvPr/>
        </p:nvSpPr>
        <p:spPr bwMode="auto">
          <a:xfrm>
            <a:off x="199136" y="6388392"/>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7717536" y="6404984"/>
            <a:ext cx="4059936" cy="365760"/>
          </a:xfrm>
        </p:spPr>
        <p:txBody>
          <a:bodyPr/>
          <a:lstStyle/>
          <a:p>
            <a:fld id="{B453DD2A-82AB-43C0-988D-B21934B0C902}" type="datetimeFigureOut">
              <a:rPr lang="en-IN" smtClean="0"/>
              <a:t>04-06-2025</a:t>
            </a:fld>
            <a:endParaRPr lang="en-IN"/>
          </a:p>
        </p:txBody>
      </p:sp>
      <p:sp>
        <p:nvSpPr>
          <p:cNvPr id="6" name="Footer Placeholder 5"/>
          <p:cNvSpPr>
            <a:spLocks noGrp="1"/>
          </p:cNvSpPr>
          <p:nvPr>
            <p:ph type="ftr" sz="quarter" idx="11"/>
          </p:nvPr>
        </p:nvSpPr>
        <p:spPr>
          <a:xfrm>
            <a:off x="402336" y="6410848"/>
            <a:ext cx="4779264" cy="365760"/>
          </a:xfrm>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7"/>
            <a:ext cx="12192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99136" y="6388392"/>
            <a:ext cx="11777472"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7721600" y="6404984"/>
            <a:ext cx="4059936" cy="365760"/>
          </a:xfrm>
          <a:prstGeom prst="rect">
            <a:avLst/>
          </a:prstGeom>
        </p:spPr>
        <p:txBody>
          <a:bodyPr vert="horz"/>
          <a:lstStyle>
            <a:lvl1pPr algn="r" eaLnBrk="1" latinLnBrk="0" hangingPunct="1">
              <a:defRPr kumimoji="0" sz="1400">
                <a:solidFill>
                  <a:srgbClr val="FFFFFF"/>
                </a:solidFill>
              </a:defRPr>
            </a:lvl1pPr>
          </a:lstStyle>
          <a:p>
            <a:fld id="{B453DD2A-82AB-43C0-988D-B21934B0C902}" type="datetimeFigureOut">
              <a:rPr lang="en-IN" smtClean="0"/>
              <a:t>04-06-2025</a:t>
            </a:fld>
            <a:endParaRPr lang="en-IN"/>
          </a:p>
        </p:txBody>
      </p:sp>
      <p:sp>
        <p:nvSpPr>
          <p:cNvPr id="3" name="Footer Placeholder 2"/>
          <p:cNvSpPr>
            <a:spLocks noGrp="1"/>
          </p:cNvSpPr>
          <p:nvPr>
            <p:ph type="ftr" sz="quarter" idx="3"/>
          </p:nvPr>
        </p:nvSpPr>
        <p:spPr>
          <a:xfrm>
            <a:off x="406400" y="6410848"/>
            <a:ext cx="4775200" cy="365760"/>
          </a:xfrm>
          <a:prstGeom prst="rect">
            <a:avLst/>
          </a:prstGeom>
        </p:spPr>
        <p:txBody>
          <a:bodyPr vert="horz"/>
          <a:lstStyle>
            <a:lvl1pPr algn="l" eaLnBrk="1" latinLnBrk="0" hangingPunct="1">
              <a:defRPr kumimoji="0" sz="1200">
                <a:solidFill>
                  <a:srgbClr val="FFFFFF"/>
                </a:solidFill>
              </a:defRPr>
            </a:lvl1pPr>
          </a:lstStyle>
          <a:p>
            <a:endParaRPr lang="en-IN"/>
          </a:p>
        </p:txBody>
      </p:sp>
      <p:sp>
        <p:nvSpPr>
          <p:cNvPr id="8" name="Rectangle 7"/>
          <p:cNvSpPr>
            <a:spLocks noChangeArrowheads="1"/>
          </p:cNvSpPr>
          <p:nvPr/>
        </p:nvSpPr>
        <p:spPr bwMode="auto">
          <a:xfrm>
            <a:off x="203200" y="155448"/>
            <a:ext cx="11777472"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203200" y="1276743"/>
            <a:ext cx="1177747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5689600" y="956036"/>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5815584" y="1050524"/>
            <a:ext cx="560832"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5791200" y="1040181"/>
            <a:ext cx="6096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6F4216A0-2A2F-4B2F-A43D-81C93E75B5BA}" type="slidenum">
              <a:rPr lang="en-IN" smtClean="0"/>
              <a:t>‹#›</a:t>
            </a:fld>
            <a:endParaRPr lang="en-IN"/>
          </a:p>
        </p:txBody>
      </p:sp>
      <p:sp>
        <p:nvSpPr>
          <p:cNvPr id="22" name="Title Placeholder 21"/>
          <p:cNvSpPr>
            <a:spLocks noGrp="1"/>
          </p:cNvSpPr>
          <p:nvPr>
            <p:ph type="title"/>
          </p:nvPr>
        </p:nvSpPr>
        <p:spPr>
          <a:xfrm>
            <a:off x="402336" y="228600"/>
            <a:ext cx="11379200" cy="758952"/>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02336" y="1524000"/>
            <a:ext cx="11379200" cy="459943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7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53DD2A-82AB-43C0-988D-B21934B0C902}" type="datetimeFigureOut">
              <a:rPr lang="en-IN" smtClean="0"/>
              <a:t>04-06-2025</a:t>
            </a:fld>
            <a:endParaRPr lang="en-IN"/>
          </a:p>
        </p:txBody>
      </p:sp>
      <p:sp>
        <p:nvSpPr>
          <p:cNvPr id="5" name="Footer Placeholder 4"/>
          <p:cNvSpPr>
            <a:spLocks noGrp="1"/>
          </p:cNvSpPr>
          <p:nvPr>
            <p:ph type="ftr" sz="quarter" idx="3"/>
          </p:nvPr>
        </p:nvSpPr>
        <p:spPr>
          <a:xfrm>
            <a:off x="4165600" y="635637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7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216A0-2A2F-4B2F-A43D-81C93E75B5BA}" type="slidenum">
              <a:rPr lang="en-IN" smtClean="0"/>
              <a:t>‹#›</a:t>
            </a:fld>
            <a:endParaRPr lang="en-IN"/>
          </a:p>
        </p:txBody>
      </p:sp>
    </p:spTree>
    <p:extLst>
      <p:ext uri="{BB962C8B-B14F-4D97-AF65-F5344CB8AC3E}">
        <p14:creationId xmlns:p14="http://schemas.microsoft.com/office/powerpoint/2010/main" val="3340131020"/>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09600" y="6356357"/>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B453DD2A-82AB-43C0-988D-B21934B0C902}" type="datetimeFigureOut">
              <a:rPr lang="en-IN" smtClean="0"/>
              <a:t>04-06-2025</a:t>
            </a:fld>
            <a:endParaRPr lang="en-IN"/>
          </a:p>
        </p:txBody>
      </p:sp>
      <p:sp>
        <p:nvSpPr>
          <p:cNvPr id="22" name="Footer Placeholder 21"/>
          <p:cNvSpPr>
            <a:spLocks noGrp="1"/>
          </p:cNvSpPr>
          <p:nvPr>
            <p:ph type="ftr" sz="quarter" idx="3"/>
          </p:nvPr>
        </p:nvSpPr>
        <p:spPr>
          <a:xfrm>
            <a:off x="3556000" y="6356357"/>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10566400" y="6356357"/>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6F4216A0-2A2F-4B2F-A43D-81C93E75B5BA}" type="slidenum">
              <a:rPr lang="en-IN" smtClean="0"/>
              <a:t>‹#›</a:t>
            </a:fld>
            <a:endParaRPr lang="en-IN"/>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128000" y="6248407"/>
            <a:ext cx="3556000" cy="365125"/>
          </a:xfrm>
          <a:prstGeom prst="rect">
            <a:avLst/>
          </a:prstGeom>
        </p:spPr>
        <p:txBody>
          <a:bodyPr vert="horz" anchor="ctr" anchorCtr="0"/>
          <a:lstStyle>
            <a:lvl1pPr algn="l" eaLnBrk="1" latinLnBrk="0" hangingPunct="1">
              <a:defRPr kumimoji="0" sz="1400">
                <a:solidFill>
                  <a:schemeClr val="tx2"/>
                </a:solidFill>
              </a:defRPr>
            </a:lvl1pPr>
          </a:lstStyle>
          <a:p>
            <a:fld id="{B453DD2A-82AB-43C0-988D-B21934B0C902}" type="datetimeFigureOut">
              <a:rPr lang="en-IN" smtClean="0"/>
              <a:t>04-06-2025</a:t>
            </a:fld>
            <a:endParaRPr lang="en-IN"/>
          </a:p>
        </p:txBody>
      </p:sp>
      <p:sp>
        <p:nvSpPr>
          <p:cNvPr id="3" name="Footer Placeholder 2"/>
          <p:cNvSpPr>
            <a:spLocks noGrp="1"/>
          </p:cNvSpPr>
          <p:nvPr>
            <p:ph type="ftr" sz="quarter" idx="3"/>
          </p:nvPr>
        </p:nvSpPr>
        <p:spPr>
          <a:xfrm>
            <a:off x="812805" y="6248213"/>
            <a:ext cx="7228111" cy="365125"/>
          </a:xfrm>
          <a:prstGeom prst="rect">
            <a:avLst/>
          </a:prstGeom>
        </p:spPr>
        <p:txBody>
          <a:bodyPr vert="horz" anchor="ctr"/>
          <a:lstStyle>
            <a:lvl1pPr algn="r" eaLnBrk="1" latinLnBrk="0" hangingPunct="1">
              <a:defRPr kumimoji="0" sz="1400">
                <a:solidFill>
                  <a:schemeClr val="tx2"/>
                </a:solidFill>
              </a:defRPr>
            </a:lvl1pPr>
          </a:lstStyle>
          <a:p>
            <a:endParaRPr lang="en-IN"/>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6F4216A0-2A2F-4B2F-A43D-81C93E75B5BA}"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3.xml"/><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D4C65E-F611-0512-E337-671DC5C14FE8}"/>
              </a:ext>
            </a:extLst>
          </p:cNvPr>
          <p:cNvSpPr/>
          <p:nvPr/>
        </p:nvSpPr>
        <p:spPr>
          <a:xfrm>
            <a:off x="1303126" y="3198732"/>
            <a:ext cx="9479903" cy="1323439"/>
          </a:xfrm>
          <a:prstGeom prst="rect">
            <a:avLst/>
          </a:prstGeom>
          <a:noFill/>
        </p:spPr>
        <p:txBody>
          <a:bodyPr wrap="square" lIns="91440" tIns="45720" rIns="91440" bIns="45720">
            <a:spAutoFit/>
          </a:bodyPr>
          <a:lstStyle/>
          <a:p>
            <a:pPr algn="ctr"/>
            <a:r>
              <a:rPr lang="en-US" sz="4000" b="1" dirty="0" err="1">
                <a:solidFill>
                  <a:srgbClr val="FF0000"/>
                </a:solidFill>
              </a:rPr>
              <a:t>HealthSphere</a:t>
            </a:r>
            <a:r>
              <a:rPr lang="en-US" sz="4000" b="1" dirty="0">
                <a:solidFill>
                  <a:srgbClr val="FF0000"/>
                </a:solidFill>
              </a:rPr>
              <a:t>: Central University of Karnataka</a:t>
            </a:r>
            <a:endParaRPr lang="en-US" sz="4000" b="1" cap="none" spc="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A8CFBFC-8C7B-8D39-16D6-318FB660AB34}"/>
              </a:ext>
            </a:extLst>
          </p:cNvPr>
          <p:cNvSpPr txBox="1"/>
          <p:nvPr/>
        </p:nvSpPr>
        <p:spPr>
          <a:xfrm>
            <a:off x="4042009" y="4417406"/>
            <a:ext cx="4349905" cy="2215991"/>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Presented By </a:t>
            </a:r>
          </a:p>
          <a:p>
            <a:pPr algn="ctr"/>
            <a:r>
              <a:rPr lang="en-US" b="1" dirty="0">
                <a:latin typeface="Times New Roman" panose="02020603050405020304" pitchFamily="18" charset="0"/>
                <a:cs typeface="Times New Roman" panose="02020603050405020304" pitchFamily="18" charset="0"/>
              </a:rPr>
              <a:t>Manish Kumar</a:t>
            </a:r>
            <a:endParaRPr lang="en-IN" b="1" dirty="0">
              <a:latin typeface="Times New Roman" panose="02020603050405020304" pitchFamily="18" charset="0"/>
              <a:cs typeface="Times New Roman" panose="02020603050405020304" pitchFamily="18" charset="0"/>
            </a:endParaRPr>
          </a:p>
          <a:p>
            <a:pPr algn="ctr"/>
            <a:r>
              <a:rPr lang="en-IN" sz="1400" b="1" dirty="0">
                <a:latin typeface="Times New Roman" panose="02020603050405020304" pitchFamily="18" charset="0"/>
                <a:cs typeface="Times New Roman" panose="02020603050405020304" pitchFamily="18" charset="0"/>
              </a:rPr>
              <a:t>22PGMCA20</a:t>
            </a:r>
          </a:p>
          <a:p>
            <a:pPr algn="ctr"/>
            <a:endParaRPr lang="en-IN" sz="1400" dirty="0">
              <a:latin typeface="Times New Roman" panose="02020603050405020304" pitchFamily="18" charset="0"/>
              <a:cs typeface="Times New Roman" panose="02020603050405020304" pitchFamily="18" charset="0"/>
            </a:endParaRPr>
          </a:p>
          <a:p>
            <a:pPr algn="ctr"/>
            <a:r>
              <a:rPr lang="en-IN" sz="1400" dirty="0">
                <a:latin typeface="Times New Roman" panose="02020603050405020304" pitchFamily="18" charset="0"/>
                <a:cs typeface="Times New Roman" panose="02020603050405020304" pitchFamily="18" charset="0"/>
              </a:rPr>
              <a:t>Guided By:</a:t>
            </a:r>
          </a:p>
          <a:p>
            <a:pPr algn="ctr"/>
            <a:r>
              <a:rPr lang="en-IN" b="1" dirty="0" err="1"/>
              <a:t>Dr.</a:t>
            </a:r>
            <a:r>
              <a:rPr lang="en-IN" b="1" dirty="0"/>
              <a:t> </a:t>
            </a:r>
            <a:r>
              <a:rPr lang="en-IN" b="1" dirty="0" err="1"/>
              <a:t>Gururaj</a:t>
            </a:r>
            <a:r>
              <a:rPr lang="en-IN" b="1" dirty="0"/>
              <a:t> </a:t>
            </a:r>
            <a:r>
              <a:rPr lang="en-IN" b="1" dirty="0" err="1"/>
              <a:t>Mukarambi</a:t>
            </a:r>
            <a:endParaRPr lang="en-IN" b="1" dirty="0"/>
          </a:p>
          <a:p>
            <a:pPr algn="ctr"/>
            <a:r>
              <a:rPr lang="en-IN" sz="1400" dirty="0">
                <a:latin typeface="Times New Roman" panose="02020603050405020304" pitchFamily="18" charset="0"/>
                <a:cs typeface="Times New Roman" panose="02020603050405020304" pitchFamily="18" charset="0"/>
              </a:rPr>
              <a:t>Senior Assistant Professor</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Department of Computer Science</a:t>
            </a:r>
          </a:p>
          <a:p>
            <a:pPr algn="ctr"/>
            <a:endParaRPr lang="en-IN" dirty="0"/>
          </a:p>
        </p:txBody>
      </p:sp>
      <p:sp>
        <p:nvSpPr>
          <p:cNvPr id="12" name="TextBox 11">
            <a:extLst>
              <a:ext uri="{FF2B5EF4-FFF2-40B4-BE49-F238E27FC236}">
                <a16:creationId xmlns:a16="http://schemas.microsoft.com/office/drawing/2014/main" id="{42943A67-4939-FBC2-DFAC-3F8BEA0F4F97}"/>
              </a:ext>
            </a:extLst>
          </p:cNvPr>
          <p:cNvSpPr txBox="1"/>
          <p:nvPr/>
        </p:nvSpPr>
        <p:spPr>
          <a:xfrm>
            <a:off x="4889777" y="2824543"/>
            <a:ext cx="2600529"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Project Presentation on</a:t>
            </a:r>
          </a:p>
        </p:txBody>
      </p:sp>
      <p:pic>
        <p:nvPicPr>
          <p:cNvPr id="3" name="Picture 2">
            <a:extLst>
              <a:ext uri="{FF2B5EF4-FFF2-40B4-BE49-F238E27FC236}">
                <a16:creationId xmlns:a16="http://schemas.microsoft.com/office/drawing/2014/main" id="{441D3000-10C1-0600-1E7F-E4B8FF7FF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435" y="-9916"/>
            <a:ext cx="9349044" cy="2341399"/>
          </a:xfrm>
          <a:prstGeom prst="rect">
            <a:avLst/>
          </a:prstGeom>
        </p:spPr>
      </p:pic>
    </p:spTree>
    <p:extLst>
      <p:ext uri="{BB962C8B-B14F-4D97-AF65-F5344CB8AC3E}">
        <p14:creationId xmlns:p14="http://schemas.microsoft.com/office/powerpoint/2010/main" val="1842690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DA5E5-424B-4220-5209-7F90EFE6067B}"/>
              </a:ext>
            </a:extLst>
          </p:cNvPr>
          <p:cNvSpPr>
            <a:spLocks noGrp="1"/>
          </p:cNvSpPr>
          <p:nvPr>
            <p:ph type="title"/>
          </p:nvPr>
        </p:nvSpPr>
        <p:spPr>
          <a:xfrm>
            <a:off x="142505" y="464643"/>
            <a:ext cx="5474524" cy="532884"/>
          </a:xfrm>
        </p:spPr>
        <p:txBody>
          <a:bodyPr>
            <a:normAutofit/>
          </a:bodyPr>
          <a:lstStyle/>
          <a:p>
            <a:r>
              <a:rPr lang="en-US" sz="1600" b="1" dirty="0">
                <a:solidFill>
                  <a:srgbClr val="00B0F0"/>
                </a:solidFill>
                <a:latin typeface="Times New Roman" panose="02020603050405020304" pitchFamily="18" charset="0"/>
                <a:cs typeface="Times New Roman" panose="02020603050405020304" pitchFamily="18" charset="0"/>
              </a:rPr>
              <a:t>ER Diagram</a:t>
            </a:r>
            <a:endParaRPr lang="en-IN" sz="1600" b="1" dirty="0">
              <a:solidFill>
                <a:srgbClr val="00B0F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4192" y="154379"/>
            <a:ext cx="4533599" cy="6448302"/>
          </a:xfrm>
          <a:prstGeom prst="rect">
            <a:avLst/>
          </a:prstGeom>
        </p:spPr>
      </p:pic>
    </p:spTree>
    <p:extLst>
      <p:ext uri="{BB962C8B-B14F-4D97-AF65-F5344CB8AC3E}">
        <p14:creationId xmlns:p14="http://schemas.microsoft.com/office/powerpoint/2010/main" val="2124033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DA5E5-424B-4220-5209-7F90EFE6067B}"/>
              </a:ext>
            </a:extLst>
          </p:cNvPr>
          <p:cNvSpPr>
            <a:spLocks noGrp="1"/>
          </p:cNvSpPr>
          <p:nvPr>
            <p:ph type="title"/>
          </p:nvPr>
        </p:nvSpPr>
        <p:spPr>
          <a:xfrm>
            <a:off x="142505" y="464643"/>
            <a:ext cx="5474524" cy="532884"/>
          </a:xfrm>
        </p:spPr>
        <p:txBody>
          <a:bodyPr>
            <a:normAutofit/>
          </a:bodyPr>
          <a:lstStyle/>
          <a:p>
            <a:r>
              <a:rPr lang="en-US" sz="1600" b="1" dirty="0">
                <a:solidFill>
                  <a:srgbClr val="00B0F0"/>
                </a:solidFill>
                <a:latin typeface="Times New Roman" panose="02020603050405020304" pitchFamily="18" charset="0"/>
                <a:cs typeface="Times New Roman" panose="02020603050405020304" pitchFamily="18" charset="0"/>
              </a:rPr>
              <a:t>DFD  Diagram</a:t>
            </a:r>
            <a:endParaRPr lang="en-IN" sz="1600" b="1" dirty="0">
              <a:solidFill>
                <a:srgbClr val="00B0F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014" y="927327"/>
            <a:ext cx="10058400" cy="217642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424" y="3491344"/>
            <a:ext cx="10058400" cy="3099461"/>
          </a:xfrm>
          <a:prstGeom prst="rect">
            <a:avLst/>
          </a:prstGeom>
        </p:spPr>
      </p:pic>
    </p:spTree>
    <p:extLst>
      <p:ext uri="{BB962C8B-B14F-4D97-AF65-F5344CB8AC3E}">
        <p14:creationId xmlns:p14="http://schemas.microsoft.com/office/powerpoint/2010/main" val="767521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Implementations</a:t>
            </a:r>
            <a:br>
              <a:rPr lang="en-US" dirty="0"/>
            </a:br>
            <a:r>
              <a:rPr lang="en-US" dirty="0"/>
              <a:t>Home Page</a:t>
            </a:r>
            <a:endParaRPr lang="en-IN" dirty="0"/>
          </a:p>
        </p:txBody>
      </p:sp>
      <p:pic>
        <p:nvPicPr>
          <p:cNvPr id="1026" name="Picture 2" descr="C:\Users\Manish\Pictures\Screenshots\Screenshot (41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8759" y="1436914"/>
            <a:ext cx="11709070" cy="5213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8666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as a patient</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2519" y="1211283"/>
            <a:ext cx="10889673" cy="5165765"/>
          </a:xfrm>
        </p:spPr>
      </p:pic>
    </p:spTree>
    <p:extLst>
      <p:ext uri="{BB962C8B-B14F-4D97-AF65-F5344CB8AC3E}">
        <p14:creationId xmlns:p14="http://schemas.microsoft.com/office/powerpoint/2010/main" val="7480050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 Login</a:t>
            </a:r>
            <a:endParaRPr lang="en-IN"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2519" y="1258785"/>
            <a:ext cx="10842172" cy="5118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83867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 Successfully Login</a:t>
            </a:r>
            <a:endParaRPr lang="en-IN"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5013" y="1365662"/>
            <a:ext cx="11222182" cy="4999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86640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 Book Appointment with Doctor</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766" y="1235034"/>
            <a:ext cx="11293434" cy="5070763"/>
          </a:xfrm>
        </p:spPr>
      </p:pic>
    </p:spTree>
    <p:extLst>
      <p:ext uri="{BB962C8B-B14F-4D97-AF65-F5344CB8AC3E}">
        <p14:creationId xmlns:p14="http://schemas.microsoft.com/office/powerpoint/2010/main" val="17325110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 can Manage Appointment with Doctor</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4956" y="1600200"/>
            <a:ext cx="10202087" cy="4525963"/>
          </a:xfrm>
        </p:spPr>
      </p:pic>
    </p:spTree>
    <p:extLst>
      <p:ext uri="{BB962C8B-B14F-4D97-AF65-F5344CB8AC3E}">
        <p14:creationId xmlns:p14="http://schemas.microsoft.com/office/powerpoint/2010/main" val="42880041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Patient see Prescriptions list Prescribed by Doctor</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281" y="1239048"/>
            <a:ext cx="10058400" cy="4985019"/>
          </a:xfrm>
          <a:prstGeom prst="rect">
            <a:avLst/>
          </a:prstGeom>
        </p:spPr>
      </p:pic>
    </p:spTree>
    <p:extLst>
      <p:ext uri="{BB962C8B-B14F-4D97-AF65-F5344CB8AC3E}">
        <p14:creationId xmlns:p14="http://schemas.microsoft.com/office/powerpoint/2010/main" val="21222511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as Admin</a:t>
            </a:r>
            <a:endParaRPr lang="en-IN"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5008" y="1172688"/>
            <a:ext cx="11720945" cy="5122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02569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01361E-B008-AED5-48B8-9D2A5D5AF123}"/>
              </a:ext>
            </a:extLst>
          </p:cNvPr>
          <p:cNvSpPr>
            <a:spLocks noGrp="1"/>
          </p:cNvSpPr>
          <p:nvPr>
            <p:ph type="title"/>
          </p:nvPr>
        </p:nvSpPr>
        <p:spPr>
          <a:xfrm>
            <a:off x="645226" y="95004"/>
            <a:ext cx="11546774" cy="546264"/>
          </a:xfrm>
        </p:spPr>
        <p:txBody>
          <a:bodyPr>
            <a:normAutofit fontScale="90000"/>
          </a:bodyPr>
          <a:lstStyle/>
          <a:p>
            <a:pPr algn="ctr"/>
            <a:r>
              <a:rPr lang="en-US" b="1" dirty="0">
                <a:solidFill>
                  <a:srgbClr val="00B0F0"/>
                </a:solidFill>
                <a:latin typeface="Times New Roman" panose="02020603050405020304" pitchFamily="18" charset="0"/>
                <a:cs typeface="Times New Roman" panose="02020603050405020304" pitchFamily="18" charset="0"/>
              </a:rPr>
              <a:t>Content</a:t>
            </a:r>
            <a:endParaRPr lang="en-IN" b="1" dirty="0">
              <a:solidFill>
                <a:srgbClr val="00B0F0"/>
              </a:solidFill>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F2F69236-6D4D-3804-6DE5-DFAAE0C57980}"/>
              </a:ext>
            </a:extLst>
          </p:cNvPr>
          <p:cNvSpPr>
            <a:spLocks noGrp="1"/>
          </p:cNvSpPr>
          <p:nvPr>
            <p:ph sz="half" idx="1"/>
          </p:nvPr>
        </p:nvSpPr>
        <p:spPr>
          <a:xfrm>
            <a:off x="1721922" y="676894"/>
            <a:ext cx="10058400" cy="6181106"/>
          </a:xfrm>
        </p:spPr>
        <p:txBody>
          <a:bodyPr>
            <a:normAutofit fontScale="77500" lnSpcReduction="20000"/>
          </a:bodyPr>
          <a:lstStyle/>
          <a:p>
            <a:pPr marL="342900" indent="-342900" algn="just">
              <a:buAutoNum type="arabicPeriod"/>
            </a:pPr>
            <a:r>
              <a:rPr lang="en-US" dirty="0">
                <a:latin typeface="Times New Roman" panose="02020603050405020304" pitchFamily="18" charset="0"/>
                <a:cs typeface="Times New Roman" panose="02020603050405020304" pitchFamily="18" charset="0"/>
              </a:rPr>
              <a:t>Introduction</a:t>
            </a:r>
          </a:p>
          <a:p>
            <a:pPr marL="342900" indent="-342900" algn="just">
              <a:buAutoNum type="arabicPeriod"/>
            </a:pPr>
            <a:r>
              <a:rPr lang="en-US" dirty="0">
                <a:latin typeface="Times New Roman" panose="02020603050405020304" pitchFamily="18" charset="0"/>
                <a:cs typeface="Times New Roman" panose="02020603050405020304" pitchFamily="18" charset="0"/>
              </a:rPr>
              <a:t>Existing System</a:t>
            </a:r>
          </a:p>
          <a:p>
            <a:pPr marL="342900" indent="-342900" algn="just">
              <a:buAutoNum type="arabicPeriod"/>
            </a:pPr>
            <a:r>
              <a:rPr lang="en-US" dirty="0">
                <a:latin typeface="Times New Roman" panose="02020603050405020304" pitchFamily="18" charset="0"/>
                <a:cs typeface="Times New Roman" panose="02020603050405020304" pitchFamily="18" charset="0"/>
              </a:rPr>
              <a:t>Software &amp; Hardware Requirements</a:t>
            </a:r>
          </a:p>
          <a:p>
            <a:pPr marL="342900" indent="-342900" algn="just">
              <a:buFont typeface="Wingdings 2"/>
              <a:buAutoNum type="arabicPeriod"/>
            </a:pPr>
            <a:r>
              <a:rPr lang="en-US" dirty="0">
                <a:latin typeface="Times New Roman" panose="02020603050405020304" pitchFamily="18" charset="0"/>
                <a:cs typeface="Times New Roman" panose="02020603050405020304" pitchFamily="18" charset="0"/>
              </a:rPr>
              <a:t>Proposed System</a:t>
            </a:r>
          </a:p>
          <a:p>
            <a:pPr marL="342900" indent="-342900" algn="just">
              <a:buAutoNum type="arabicPeriod"/>
            </a:pPr>
            <a:r>
              <a:rPr lang="en-US" dirty="0">
                <a:latin typeface="Times New Roman" panose="02020603050405020304" pitchFamily="18" charset="0"/>
                <a:cs typeface="Times New Roman" panose="02020603050405020304" pitchFamily="18" charset="0"/>
              </a:rPr>
              <a:t>Methodology</a:t>
            </a:r>
          </a:p>
          <a:p>
            <a:pPr marL="342900" indent="-342900" algn="just">
              <a:buAutoNum type="arabicPeriod"/>
            </a:pPr>
            <a:r>
              <a:rPr lang="en-US" dirty="0">
                <a:latin typeface="Times New Roman" panose="02020603050405020304" pitchFamily="18" charset="0"/>
                <a:cs typeface="Times New Roman" panose="02020603050405020304" pitchFamily="18" charset="0"/>
              </a:rPr>
              <a:t>Implementations</a:t>
            </a:r>
          </a:p>
          <a:p>
            <a:pPr marL="982980" lvl="2" indent="-342900" algn="just">
              <a:buFont typeface="Wingdings" panose="05000000000000000000" pitchFamily="2" charset="2"/>
              <a:buChar char="v"/>
            </a:pPr>
            <a:r>
              <a:rPr lang="en-US" sz="2600" dirty="0">
                <a:latin typeface="Times New Roman" panose="02020603050405020304" pitchFamily="18" charset="0"/>
                <a:cs typeface="Times New Roman" panose="02020603050405020304" pitchFamily="18" charset="0"/>
              </a:rPr>
              <a:t> Home Page</a:t>
            </a:r>
          </a:p>
          <a:p>
            <a:pPr marL="982980" lvl="2" indent="-342900" algn="just">
              <a:buFont typeface="Wingdings" panose="05000000000000000000" pitchFamily="2" charset="2"/>
              <a:buChar char="v"/>
            </a:pPr>
            <a:r>
              <a:rPr lang="en-US" sz="2600" dirty="0">
                <a:latin typeface="Times New Roman" panose="02020603050405020304" pitchFamily="18" charset="0"/>
                <a:cs typeface="Times New Roman" panose="02020603050405020304" pitchFamily="18" charset="0"/>
              </a:rPr>
              <a:t> Register as Patient</a:t>
            </a:r>
          </a:p>
          <a:p>
            <a:pPr marL="982980" lvl="2" indent="-342900" algn="just">
              <a:buFont typeface="Wingdings" panose="05000000000000000000" pitchFamily="2" charset="2"/>
              <a:buChar char="v"/>
            </a:pPr>
            <a:r>
              <a:rPr lang="en-US" sz="2600" dirty="0">
                <a:latin typeface="Times New Roman" panose="02020603050405020304" pitchFamily="18" charset="0"/>
                <a:cs typeface="Times New Roman" panose="02020603050405020304" pitchFamily="18" charset="0"/>
              </a:rPr>
              <a:t> Patient Login </a:t>
            </a:r>
          </a:p>
          <a:p>
            <a:pPr marL="982980" lvl="2" indent="-342900" algn="just">
              <a:buFont typeface="Wingdings" panose="05000000000000000000" pitchFamily="2" charset="2"/>
              <a:buChar char="v"/>
            </a:pPr>
            <a:r>
              <a:rPr lang="en-US" sz="2600" dirty="0">
                <a:latin typeface="Times New Roman" panose="02020603050405020304" pitchFamily="18" charset="0"/>
                <a:cs typeface="Times New Roman" panose="02020603050405020304" pitchFamily="18" charset="0"/>
              </a:rPr>
              <a:t> Patient Successfully login</a:t>
            </a:r>
          </a:p>
          <a:p>
            <a:pPr marL="982980" lvl="2" indent="-342900" algn="just">
              <a:buFont typeface="Wingdings" panose="05000000000000000000" pitchFamily="2" charset="2"/>
              <a:buChar char="v"/>
            </a:pPr>
            <a:r>
              <a:rPr lang="en-US" sz="2600" dirty="0">
                <a:latin typeface="Times New Roman" panose="02020603050405020304" pitchFamily="18" charset="0"/>
                <a:cs typeface="Times New Roman" panose="02020603050405020304" pitchFamily="18" charset="0"/>
              </a:rPr>
              <a:t> Login as Admin</a:t>
            </a:r>
          </a:p>
          <a:p>
            <a:pPr marL="982980" lvl="2" indent="-342900" algn="just">
              <a:buFont typeface="Wingdings" panose="05000000000000000000" pitchFamily="2" charset="2"/>
              <a:buChar char="v"/>
            </a:pPr>
            <a:r>
              <a:rPr lang="en-US" sz="2600" dirty="0">
                <a:latin typeface="Times New Roman" panose="02020603050405020304" pitchFamily="18" charset="0"/>
                <a:cs typeface="Times New Roman" panose="02020603050405020304" pitchFamily="18" charset="0"/>
              </a:rPr>
              <a:t> Welcome Admin Page</a:t>
            </a:r>
          </a:p>
          <a:p>
            <a:pPr marL="982980" lvl="2" indent="-342900" algn="just">
              <a:buFont typeface="Wingdings" panose="05000000000000000000" pitchFamily="2" charset="2"/>
              <a:buChar char="v"/>
            </a:pPr>
            <a:r>
              <a:rPr lang="en-US" sz="2600" dirty="0">
                <a:latin typeface="Times New Roman" panose="02020603050405020304" pitchFamily="18" charset="0"/>
                <a:cs typeface="Times New Roman" panose="02020603050405020304" pitchFamily="18" charset="0"/>
              </a:rPr>
              <a:t> Add Doctor</a:t>
            </a:r>
          </a:p>
          <a:p>
            <a:pPr marL="982980" lvl="2" indent="-342900" algn="just">
              <a:buFont typeface="Wingdings" panose="05000000000000000000" pitchFamily="2" charset="2"/>
              <a:buChar char="v"/>
            </a:pPr>
            <a:r>
              <a:rPr lang="en-US" sz="2600" dirty="0">
                <a:latin typeface="Times New Roman" panose="02020603050405020304" pitchFamily="18" charset="0"/>
                <a:cs typeface="Times New Roman" panose="02020603050405020304" pitchFamily="18" charset="0"/>
              </a:rPr>
              <a:t> Login as Doctor</a:t>
            </a:r>
          </a:p>
          <a:p>
            <a:pPr marL="982980" lvl="2" indent="-342900" algn="just">
              <a:buFont typeface="Wingdings" panose="05000000000000000000" pitchFamily="2" charset="2"/>
              <a:buChar char="v"/>
            </a:pPr>
            <a:r>
              <a:rPr lang="en-US" sz="2600" dirty="0">
                <a:latin typeface="Times New Roman" panose="02020603050405020304" pitchFamily="18" charset="0"/>
                <a:cs typeface="Times New Roman" panose="02020603050405020304" pitchFamily="18" charset="0"/>
              </a:rPr>
              <a:t>Successfully Doctor login</a:t>
            </a:r>
          </a:p>
          <a:p>
            <a:pPr marL="982980" lvl="2" indent="-342900" algn="just">
              <a:buFont typeface="Wingdings" panose="05000000000000000000" pitchFamily="2" charset="2"/>
              <a:buChar char="v"/>
            </a:pPr>
            <a:r>
              <a:rPr lang="en-US" sz="2600" dirty="0">
                <a:latin typeface="Times New Roman" panose="02020603050405020304" pitchFamily="18" charset="0"/>
                <a:cs typeface="Times New Roman" panose="02020603050405020304" pitchFamily="18" charset="0"/>
              </a:rPr>
              <a:t> Logout Screen…</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Deployment</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Conclusion</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References</a:t>
            </a:r>
          </a:p>
          <a:p>
            <a:pPr marL="342900" indent="-342900" algn="just">
              <a:buFont typeface="+mj-lt"/>
              <a:buAutoNum type="arabicPeriod"/>
            </a:pPr>
            <a:r>
              <a:rPr lang="en-US" dirty="0">
                <a:latin typeface="Times New Roman" panose="02020603050405020304" pitchFamily="18" charset="0"/>
                <a:cs typeface="Times New Roman" panose="02020603050405020304" pitchFamily="18" charset="0"/>
              </a:rPr>
              <a:t> Thanking You</a:t>
            </a:r>
          </a:p>
        </p:txBody>
      </p:sp>
    </p:spTree>
    <p:extLst>
      <p:ext uri="{BB962C8B-B14F-4D97-AF65-F5344CB8AC3E}">
        <p14:creationId xmlns:p14="http://schemas.microsoft.com/office/powerpoint/2010/main" val="30169310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Admin Login</a:t>
            </a:r>
            <a:endParaRPr lang="en-IN" dirty="0"/>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136" y="1270660"/>
            <a:ext cx="11649694" cy="5531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97912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Doctor List</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042" y="1315193"/>
            <a:ext cx="9132149" cy="4525963"/>
          </a:xfrm>
        </p:spPr>
      </p:pic>
    </p:spTree>
    <p:extLst>
      <p:ext uri="{BB962C8B-B14F-4D97-AF65-F5344CB8AC3E}">
        <p14:creationId xmlns:p14="http://schemas.microsoft.com/office/powerpoint/2010/main" val="17170931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 List</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4991" y="1600200"/>
            <a:ext cx="9982018" cy="4525963"/>
          </a:xfrm>
        </p:spPr>
      </p:pic>
    </p:spTree>
    <p:extLst>
      <p:ext uri="{BB962C8B-B14F-4D97-AF65-F5344CB8AC3E}">
        <p14:creationId xmlns:p14="http://schemas.microsoft.com/office/powerpoint/2010/main" val="35412301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Appointment Details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0085" y="1600200"/>
            <a:ext cx="10151830" cy="4525963"/>
          </a:xfrm>
        </p:spPr>
      </p:pic>
    </p:spTree>
    <p:extLst>
      <p:ext uri="{BB962C8B-B14F-4D97-AF65-F5344CB8AC3E}">
        <p14:creationId xmlns:p14="http://schemas.microsoft.com/office/powerpoint/2010/main" val="526005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Prescription Details</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8405" y="1600200"/>
            <a:ext cx="10135189" cy="4525963"/>
          </a:xfrm>
        </p:spPr>
      </p:pic>
    </p:spTree>
    <p:extLst>
      <p:ext uri="{BB962C8B-B14F-4D97-AF65-F5344CB8AC3E}">
        <p14:creationId xmlns:p14="http://schemas.microsoft.com/office/powerpoint/2010/main" val="15223698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Admin Add Doctor </a:t>
            </a:r>
            <a:endParaRPr lang="en-IN"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6883" y="1211284"/>
            <a:ext cx="11720946" cy="5518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704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Admin Manage Doctor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633" y="1258784"/>
            <a:ext cx="11590317" cy="5070764"/>
          </a:xfrm>
        </p:spPr>
      </p:pic>
    </p:spTree>
    <p:extLst>
      <p:ext uri="{BB962C8B-B14F-4D97-AF65-F5344CB8AC3E}">
        <p14:creationId xmlns:p14="http://schemas.microsoft.com/office/powerpoint/2010/main" val="6864563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as Doctor</a:t>
            </a:r>
            <a:endParaRPr lang="en-IN"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1257" y="1306286"/>
            <a:ext cx="11792198" cy="5249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83745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Successfully Doctor login</a:t>
            </a:r>
            <a:endParaRPr lang="en-IN"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6883" y="1270660"/>
            <a:ext cx="11661569" cy="5392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86294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Appointment with Doctor</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013" y="1282536"/>
            <a:ext cx="11412187" cy="5082638"/>
          </a:xfrm>
        </p:spPr>
      </p:pic>
    </p:spTree>
    <p:extLst>
      <p:ext uri="{BB962C8B-B14F-4D97-AF65-F5344CB8AC3E}">
        <p14:creationId xmlns:p14="http://schemas.microsoft.com/office/powerpoint/2010/main" val="1114390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60A38-5604-7199-AE84-4C8B55C15207}"/>
              </a:ext>
            </a:extLst>
          </p:cNvPr>
          <p:cNvSpPr>
            <a:spLocks noGrp="1"/>
          </p:cNvSpPr>
          <p:nvPr>
            <p:ph type="title"/>
          </p:nvPr>
        </p:nvSpPr>
        <p:spPr>
          <a:xfrm>
            <a:off x="546708" y="308759"/>
            <a:ext cx="11138613" cy="1223158"/>
          </a:xfrm>
        </p:spPr>
        <p:txBody>
          <a:bodyPr/>
          <a:lstStyle/>
          <a:p>
            <a:pPr algn="ctr"/>
            <a:r>
              <a:rPr lang="en-IN" b="1" dirty="0">
                <a:solidFill>
                  <a:srgbClr val="00B0F0"/>
                </a:solidFill>
                <a:latin typeface="Times New Roman" panose="02020603050405020304" pitchFamily="18" charset="0"/>
                <a:cs typeface="Times New Roman" panose="02020603050405020304" pitchFamily="18" charset="0"/>
              </a:rPr>
              <a:t>Introduction </a:t>
            </a:r>
          </a:p>
        </p:txBody>
      </p:sp>
      <p:sp>
        <p:nvSpPr>
          <p:cNvPr id="3" name="Content Placeholder 2">
            <a:extLst>
              <a:ext uri="{FF2B5EF4-FFF2-40B4-BE49-F238E27FC236}">
                <a16:creationId xmlns:a16="http://schemas.microsoft.com/office/drawing/2014/main" id="{CF6C608D-96B4-0C09-7EEB-A97527A10F18}"/>
              </a:ext>
            </a:extLst>
          </p:cNvPr>
          <p:cNvSpPr>
            <a:spLocks noGrp="1"/>
          </p:cNvSpPr>
          <p:nvPr>
            <p:ph sz="quarter" idx="1"/>
          </p:nvPr>
        </p:nvSpPr>
        <p:spPr>
          <a:xfrm>
            <a:off x="594796" y="1603171"/>
            <a:ext cx="5770381" cy="5047013"/>
          </a:xfrm>
        </p:spPr>
        <p:txBody>
          <a:bodyPr>
            <a:normAutofit/>
          </a:bodyPr>
          <a:lstStyle/>
          <a:p>
            <a:pPr algn="just"/>
            <a:r>
              <a:rPr lang="en-US" sz="1600" dirty="0">
                <a:latin typeface="Times New Roman" panose="02020603050405020304" pitchFamily="18" charset="0"/>
                <a:cs typeface="Times New Roman" panose="02020603050405020304" pitchFamily="18" charset="0"/>
              </a:rPr>
              <a:t>The Central University of Karnataka stands as a beacon of academic excellence, attracting thousands of students, faculty, and staff from diverse backgrounds and disciplines. With such a dynamic and vibrant community, the need for efficient, accessible, and high-quality healthcare services has become increasingly imperative. Recognizing this need, </a:t>
            </a:r>
            <a:r>
              <a:rPr lang="en-US" sz="1600" dirty="0" err="1">
                <a:latin typeface="Times New Roman" panose="02020603050405020304" pitchFamily="18" charset="0"/>
                <a:cs typeface="Times New Roman" panose="02020603050405020304" pitchFamily="18" charset="0"/>
              </a:rPr>
              <a:t>HealthSphere</a:t>
            </a:r>
            <a:r>
              <a:rPr lang="en-US" sz="1600" dirty="0">
                <a:latin typeface="Times New Roman" panose="02020603050405020304" pitchFamily="18" charset="0"/>
                <a:cs typeface="Times New Roman" panose="02020603050405020304" pitchFamily="18" charset="0"/>
              </a:rPr>
              <a:t>: Central University of Karnataka emerges as an innovative solution, designed to revolutionize healthcare management within the university campus.</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As a hub for academic pursuits and personal growth, the Central University of Karnataka serves as a second home to its members. However, amidst the rigors of academic life, the importance of prioritizing health and well-being can often be overlooked. </a:t>
            </a:r>
            <a:r>
              <a:rPr lang="en-US" sz="1600" dirty="0" err="1">
                <a:latin typeface="Times New Roman" panose="02020603050405020304" pitchFamily="18" charset="0"/>
                <a:cs typeface="Times New Roman" panose="02020603050405020304" pitchFamily="18" charset="0"/>
              </a:rPr>
              <a:t>HealthSphere</a:t>
            </a:r>
            <a:r>
              <a:rPr lang="en-US" sz="1600" dirty="0">
                <a:latin typeface="Times New Roman" panose="02020603050405020304" pitchFamily="18" charset="0"/>
                <a:cs typeface="Times New Roman" panose="02020603050405020304" pitchFamily="18" charset="0"/>
              </a:rPr>
              <a:t> aims to change this narrative by providing a centralized platform that integrates modern technology, user-friendly interfaces, and robust functionalities to streamline healthcare processes and promote a culture of wellness within the university community.</a:t>
            </a:r>
          </a:p>
          <a:p>
            <a:pPr algn="just"/>
            <a:endParaRPr lang="en-US" sz="16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2055" y="1923805"/>
            <a:ext cx="5471308" cy="401385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60073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Prescribe Medicine to Patient</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9387" y="1223158"/>
            <a:ext cx="11614067" cy="5094515"/>
          </a:xfrm>
        </p:spPr>
      </p:pic>
    </p:spTree>
    <p:extLst>
      <p:ext uri="{BB962C8B-B14F-4D97-AF65-F5344CB8AC3E}">
        <p14:creationId xmlns:p14="http://schemas.microsoft.com/office/powerpoint/2010/main" val="26422027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Prescription List</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010" y="1199408"/>
            <a:ext cx="11578442" cy="5082639"/>
          </a:xfrm>
        </p:spPr>
      </p:pic>
    </p:spTree>
    <p:extLst>
      <p:ext uri="{BB962C8B-B14F-4D97-AF65-F5344CB8AC3E}">
        <p14:creationId xmlns:p14="http://schemas.microsoft.com/office/powerpoint/2010/main" val="39537873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Logout </a:t>
            </a:r>
            <a:endParaRPr lang="en-IN"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4384" y="1282536"/>
            <a:ext cx="11625943" cy="54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28993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Process Diagram</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1273" y="1128156"/>
            <a:ext cx="10664041" cy="5284519"/>
          </a:xfrm>
        </p:spPr>
      </p:pic>
    </p:spTree>
    <p:extLst>
      <p:ext uri="{BB962C8B-B14F-4D97-AF65-F5344CB8AC3E}">
        <p14:creationId xmlns:p14="http://schemas.microsoft.com/office/powerpoint/2010/main" val="35362285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Collaboration Diagram</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8140" y="1175657"/>
            <a:ext cx="11139055" cy="5130140"/>
          </a:xfrm>
        </p:spPr>
      </p:pic>
    </p:spTree>
    <p:extLst>
      <p:ext uri="{BB962C8B-B14F-4D97-AF65-F5344CB8AC3E}">
        <p14:creationId xmlns:p14="http://schemas.microsoft.com/office/powerpoint/2010/main" val="35355726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Diagram</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008" y="1235034"/>
            <a:ext cx="11720945" cy="5118265"/>
          </a:xfrm>
        </p:spPr>
      </p:pic>
    </p:spTree>
    <p:extLst>
      <p:ext uri="{BB962C8B-B14F-4D97-AF65-F5344CB8AC3E}">
        <p14:creationId xmlns:p14="http://schemas.microsoft.com/office/powerpoint/2010/main" val="12324523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Website File Management</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761" y="1211284"/>
            <a:ext cx="11400311" cy="5142016"/>
          </a:xfrm>
        </p:spPr>
      </p:pic>
    </p:spTree>
    <p:extLst>
      <p:ext uri="{BB962C8B-B14F-4D97-AF65-F5344CB8AC3E}">
        <p14:creationId xmlns:p14="http://schemas.microsoft.com/office/powerpoint/2010/main" val="40414808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Deployed on Server</a:t>
            </a:r>
            <a:br>
              <a:rPr lang="en-US" dirty="0"/>
            </a:br>
            <a:r>
              <a:rPr lang="en-US" dirty="0"/>
              <a:t>Live </a:t>
            </a:r>
            <a:r>
              <a:rPr lang="en-US" dirty="0" err="1"/>
              <a:t>HeathSphere</a:t>
            </a:r>
            <a:r>
              <a:rPr lang="en-US" dirty="0"/>
              <a:t>: Central of Karnataka Website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385" y="1600200"/>
            <a:ext cx="11459688" cy="4776849"/>
          </a:xfrm>
        </p:spPr>
      </p:pic>
    </p:spTree>
    <p:extLst>
      <p:ext uri="{BB962C8B-B14F-4D97-AF65-F5344CB8AC3E}">
        <p14:creationId xmlns:p14="http://schemas.microsoft.com/office/powerpoint/2010/main" val="19736250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AE364-7B55-C863-F064-2AF6E631C4C9}"/>
              </a:ext>
            </a:extLst>
          </p:cNvPr>
          <p:cNvSpPr>
            <a:spLocks noGrp="1"/>
          </p:cNvSpPr>
          <p:nvPr>
            <p:ph type="title"/>
          </p:nvPr>
        </p:nvSpPr>
        <p:spPr>
          <a:xfrm>
            <a:off x="1239467" y="546266"/>
            <a:ext cx="8596668" cy="1235034"/>
          </a:xfrm>
        </p:spPr>
        <p:txBody>
          <a:bodyPr/>
          <a:lstStyle/>
          <a:p>
            <a:r>
              <a:rPr lang="en-IN" b="1" dirty="0">
                <a:solidFill>
                  <a:srgbClr val="00B0F0"/>
                </a:solidFill>
                <a:latin typeface="Times New Roman" panose="02020603050405020304" pitchFamily="18" charset="0"/>
                <a:cs typeface="Times New Roman" panose="02020603050405020304" pitchFamily="18" charset="0"/>
              </a:rPr>
              <a:t>Conclusion </a:t>
            </a:r>
          </a:p>
        </p:txBody>
      </p:sp>
      <p:sp>
        <p:nvSpPr>
          <p:cNvPr id="3" name="Content Placeholder 2">
            <a:extLst>
              <a:ext uri="{FF2B5EF4-FFF2-40B4-BE49-F238E27FC236}">
                <a16:creationId xmlns:a16="http://schemas.microsoft.com/office/drawing/2014/main" id="{3ECF822B-7D77-D575-96B7-6CDCC384B00C}"/>
              </a:ext>
            </a:extLst>
          </p:cNvPr>
          <p:cNvSpPr>
            <a:spLocks noGrp="1"/>
          </p:cNvSpPr>
          <p:nvPr>
            <p:ph idx="1"/>
          </p:nvPr>
        </p:nvSpPr>
        <p:spPr>
          <a:xfrm>
            <a:off x="689548" y="2226039"/>
            <a:ext cx="11268904" cy="4115384"/>
          </a:xfrm>
        </p:spPr>
        <p:txBody>
          <a:bodyPr>
            <a:normAutofit/>
          </a:bodyPr>
          <a:lstStyle/>
          <a:p>
            <a:pPr algn="just"/>
            <a:r>
              <a:rPr lang="en-US" sz="1600" dirty="0">
                <a:latin typeface="Times New Roman" panose="02020603050405020304" pitchFamily="18" charset="0"/>
                <a:cs typeface="Times New Roman" panose="02020603050405020304" pitchFamily="18" charset="0"/>
              </a:rPr>
              <a:t>The </a:t>
            </a:r>
            <a:r>
              <a:rPr lang="en-US" sz="1600" dirty="0" err="1">
                <a:latin typeface="Times New Roman" panose="02020603050405020304" pitchFamily="18" charset="0"/>
                <a:cs typeface="Times New Roman" panose="02020603050405020304" pitchFamily="18" charset="0"/>
              </a:rPr>
              <a:t>HealthSphere</a:t>
            </a:r>
            <a:r>
              <a:rPr lang="en-US" sz="1600" dirty="0">
                <a:latin typeface="Times New Roman" panose="02020603050405020304" pitchFamily="18" charset="0"/>
                <a:cs typeface="Times New Roman" panose="02020603050405020304" pitchFamily="18" charset="0"/>
              </a:rPr>
              <a:t> project has successfully delivered a comprehensive health management system for the Central University of Karnataka. Through meticulous planning and execution, the project integrates frontend and backend technologies, robust database management, and external service integration. </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The user-friendly interface facilitates seamless appointment scheduling, medical record management, and access to health-related resources. Deployment on scalable platforms ensures reliability, security, and performance, with continuous testing and quality assurance maintaining high standards. </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Moving forward, </a:t>
            </a:r>
            <a:r>
              <a:rPr lang="en-US" sz="1600" dirty="0" err="1">
                <a:latin typeface="Times New Roman" panose="02020603050405020304" pitchFamily="18" charset="0"/>
                <a:cs typeface="Times New Roman" panose="02020603050405020304" pitchFamily="18" charset="0"/>
              </a:rPr>
              <a:t>HealthSphere</a:t>
            </a:r>
            <a:r>
              <a:rPr lang="en-US" sz="1600" dirty="0">
                <a:latin typeface="Times New Roman" panose="02020603050405020304" pitchFamily="18" charset="0"/>
                <a:cs typeface="Times New Roman" panose="02020603050405020304" pitchFamily="18" charset="0"/>
              </a:rPr>
              <a:t> aims to further promote proactive health management practices and empower individuals to take control of their well being, making a lasting and positive impact on stakeholders within the Central University of Karnataka.</a:t>
            </a:r>
          </a:p>
        </p:txBody>
      </p:sp>
    </p:spTree>
    <p:extLst>
      <p:ext uri="{BB962C8B-B14F-4D97-AF65-F5344CB8AC3E}">
        <p14:creationId xmlns:p14="http://schemas.microsoft.com/office/powerpoint/2010/main" val="1616224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AE364-7B55-C863-F064-2AF6E631C4C9}"/>
              </a:ext>
            </a:extLst>
          </p:cNvPr>
          <p:cNvSpPr>
            <a:spLocks noGrp="1"/>
          </p:cNvSpPr>
          <p:nvPr>
            <p:ph type="title"/>
          </p:nvPr>
        </p:nvSpPr>
        <p:spPr>
          <a:xfrm>
            <a:off x="1239467" y="546266"/>
            <a:ext cx="8596668" cy="1235034"/>
          </a:xfrm>
        </p:spPr>
        <p:txBody>
          <a:bodyPr/>
          <a:lstStyle/>
          <a:p>
            <a:r>
              <a:rPr lang="en-US" b="1" dirty="0">
                <a:solidFill>
                  <a:srgbClr val="00B0F0"/>
                </a:solidFill>
                <a:latin typeface="Times New Roman" panose="02020603050405020304" pitchFamily="18" charset="0"/>
                <a:cs typeface="Times New Roman" panose="02020603050405020304" pitchFamily="18" charset="0"/>
              </a:rPr>
              <a:t>References </a:t>
            </a:r>
            <a:endParaRPr lang="en-IN" b="1" dirty="0">
              <a:solidFill>
                <a:srgbClr val="00B0F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ECF822B-7D77-D575-96B7-6CDCC384B00C}"/>
              </a:ext>
            </a:extLst>
          </p:cNvPr>
          <p:cNvSpPr>
            <a:spLocks noGrp="1"/>
          </p:cNvSpPr>
          <p:nvPr>
            <p:ph idx="1"/>
          </p:nvPr>
        </p:nvSpPr>
        <p:spPr>
          <a:xfrm>
            <a:off x="689548" y="1781299"/>
            <a:ext cx="11268904" cy="4560124"/>
          </a:xfrm>
        </p:spPr>
        <p:txBody>
          <a:bodyPr>
            <a:normAutofit/>
          </a:bodyPr>
          <a:lstStyle/>
          <a:p>
            <a:pPr algn="just">
              <a:buFont typeface="+mj-lt"/>
              <a:buAutoNum type="arabicPeriod"/>
            </a:pPr>
            <a:r>
              <a:rPr lang="en-US" sz="1600" dirty="0"/>
              <a:t> Smith, E., Johnson, R., &amp; Brown, K. (2020). ”A Review of Patient Satisfaction in Healthcare Centers: Factors Influencing Quality of Care.” Journal of Healthcare Management, 10(2), 45-58. </a:t>
            </a:r>
          </a:p>
          <a:p>
            <a:pPr algn="just">
              <a:buFont typeface="+mj-lt"/>
              <a:buAutoNum type="arabicPeriod"/>
            </a:pPr>
            <a:endParaRPr lang="en-US" sz="1600" dirty="0"/>
          </a:p>
          <a:p>
            <a:pPr algn="just">
              <a:buFont typeface="+mj-lt"/>
              <a:buAutoNum type="arabicPeriod"/>
            </a:pPr>
            <a:r>
              <a:rPr lang="en-US" sz="1600" dirty="0"/>
              <a:t> Patel, A., Williams, M., &amp; Garcia, S. (2019). ”Implementing Telemedicine in Rural Health Centers: Challenges and Opportunities.” Journal of Telemedicine and Telecare, 15(3), 112-125. </a:t>
            </a:r>
          </a:p>
          <a:p>
            <a:pPr algn="just">
              <a:buFont typeface="+mj-lt"/>
              <a:buAutoNum type="arabicPeriod"/>
            </a:pPr>
            <a:endParaRPr lang="en-US" sz="1600" dirty="0"/>
          </a:p>
          <a:p>
            <a:pPr algn="just">
              <a:buFont typeface="+mj-lt"/>
              <a:buAutoNum type="arabicPeriod"/>
            </a:pPr>
            <a:r>
              <a:rPr lang="en-US" sz="1600" dirty="0"/>
              <a:t> Yang, L., Chen, H., &amp; Li, J. (2018). ”Evaluation of Electronic Health Records Implementation in Community Health Centers: A Systematic Review.” International Journal of Medical Informatics, 25(4), 321-335. </a:t>
            </a:r>
          </a:p>
          <a:p>
            <a:pPr algn="just">
              <a:buFont typeface="+mj-lt"/>
              <a:buAutoNum type="arabicPeriod"/>
            </a:pPr>
            <a:endParaRPr lang="en-US" sz="1600" dirty="0"/>
          </a:p>
          <a:p>
            <a:pPr algn="just">
              <a:buFont typeface="+mj-lt"/>
              <a:buAutoNum type="arabicPeriod"/>
            </a:pPr>
            <a:r>
              <a:rPr lang="en-US" sz="1600" dirty="0"/>
              <a:t> Nguyen, T., Smith, J., &amp; Davis, P. (2017). ”Impact of Electronic Health Records on Patient Engagement in Community Health Centers: A Longitudinal Study.” Journal of Health Communication, 12(1), 78-91. </a:t>
            </a:r>
          </a:p>
          <a:p>
            <a:pPr algn="just">
              <a:buFont typeface="+mj-lt"/>
              <a:buAutoNum type="arabicPeriod"/>
            </a:pPr>
            <a:endParaRPr lang="en-US" sz="1600" dirty="0"/>
          </a:p>
          <a:p>
            <a:pPr algn="just">
              <a:buFont typeface="+mj-lt"/>
              <a:buAutoNum type="arabicPeriod"/>
            </a:pPr>
            <a:r>
              <a:rPr lang="en-US" sz="1600"/>
              <a:t> </a:t>
            </a:r>
            <a:r>
              <a:rPr lang="en-US" sz="1600" dirty="0"/>
              <a:t>Kim, S., Lee, H., &amp; Park, W. (2016). ”Improving Chronic Disease Management in Urban Health Centers: Lessons Learned from a Quality Improvement Initiative.” Journal of Urban Health, 8(2), 205-218. </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8639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60A38-5604-7199-AE84-4C8B55C15207}"/>
              </a:ext>
            </a:extLst>
          </p:cNvPr>
          <p:cNvSpPr>
            <a:spLocks noGrp="1"/>
          </p:cNvSpPr>
          <p:nvPr>
            <p:ph type="title"/>
          </p:nvPr>
        </p:nvSpPr>
        <p:spPr>
          <a:xfrm>
            <a:off x="546708" y="308759"/>
            <a:ext cx="11138613" cy="1223158"/>
          </a:xfrm>
        </p:spPr>
        <p:txBody>
          <a:bodyPr/>
          <a:lstStyle/>
          <a:p>
            <a:pPr algn="ctr"/>
            <a:r>
              <a:rPr lang="en-IN" b="1" dirty="0">
                <a:solidFill>
                  <a:srgbClr val="00B0F0"/>
                </a:solidFill>
                <a:latin typeface="Times New Roman" panose="02020603050405020304" pitchFamily="18" charset="0"/>
                <a:cs typeface="Times New Roman" panose="02020603050405020304" pitchFamily="18" charset="0"/>
              </a:rPr>
              <a:t>Existing System</a:t>
            </a:r>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97528" y="1589088"/>
            <a:ext cx="9972603" cy="4930465"/>
          </a:xfrm>
        </p:spPr>
      </p:pic>
    </p:spTree>
    <p:extLst>
      <p:ext uri="{BB962C8B-B14F-4D97-AF65-F5344CB8AC3E}">
        <p14:creationId xmlns:p14="http://schemas.microsoft.com/office/powerpoint/2010/main" val="4226001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BC6A-C911-F85D-BAD2-2C994601BAAE}"/>
              </a:ext>
            </a:extLst>
          </p:cNvPr>
          <p:cNvSpPr>
            <a:spLocks noGrp="1"/>
          </p:cNvSpPr>
          <p:nvPr>
            <p:ph type="title"/>
          </p:nvPr>
        </p:nvSpPr>
        <p:spPr>
          <a:xfrm>
            <a:off x="1716375" y="2031181"/>
            <a:ext cx="7557628" cy="2563317"/>
          </a:xfrm>
        </p:spPr>
        <p:txBody>
          <a:bodyPr>
            <a:noAutofit/>
          </a:bodyPr>
          <a:lstStyle/>
          <a:p>
            <a:pPr algn="ctr"/>
            <a:r>
              <a:rPr lang="en-IN" sz="9600" dirty="0">
                <a:solidFill>
                  <a:srgbClr val="00B0F0"/>
                </a:solidFill>
              </a:rPr>
              <a:t>Thank You! </a:t>
            </a:r>
          </a:p>
        </p:txBody>
      </p:sp>
    </p:spTree>
    <p:extLst>
      <p:ext uri="{BB962C8B-B14F-4D97-AF65-F5344CB8AC3E}">
        <p14:creationId xmlns:p14="http://schemas.microsoft.com/office/powerpoint/2010/main" val="66196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2E41B-02DC-0B14-9B10-63F559843AF4}"/>
              </a:ext>
            </a:extLst>
          </p:cNvPr>
          <p:cNvSpPr>
            <a:spLocks noGrp="1"/>
          </p:cNvSpPr>
          <p:nvPr>
            <p:ph type="title"/>
          </p:nvPr>
        </p:nvSpPr>
        <p:spPr>
          <a:xfrm>
            <a:off x="597725" y="464643"/>
            <a:ext cx="10972800" cy="1143000"/>
          </a:xfrm>
        </p:spPr>
        <p:txBody>
          <a:bodyPr/>
          <a:lstStyle/>
          <a:p>
            <a:r>
              <a:rPr lang="en-IN" b="1" dirty="0">
                <a:solidFill>
                  <a:srgbClr val="00B0F0"/>
                </a:solidFill>
                <a:latin typeface="Times New Roman" panose="02020603050405020304" pitchFamily="18" charset="0"/>
                <a:cs typeface="Times New Roman" panose="02020603050405020304" pitchFamily="18" charset="0"/>
              </a:rPr>
              <a:t>Software Requirements </a:t>
            </a:r>
          </a:p>
        </p:txBody>
      </p:sp>
      <p:sp>
        <p:nvSpPr>
          <p:cNvPr id="3" name="Content Placeholder 2">
            <a:extLst>
              <a:ext uri="{FF2B5EF4-FFF2-40B4-BE49-F238E27FC236}">
                <a16:creationId xmlns:a16="http://schemas.microsoft.com/office/drawing/2014/main" id="{665B43B7-A1B1-2CAA-357B-802D3FD20B30}"/>
              </a:ext>
            </a:extLst>
          </p:cNvPr>
          <p:cNvSpPr>
            <a:spLocks noGrp="1"/>
          </p:cNvSpPr>
          <p:nvPr>
            <p:ph idx="1"/>
          </p:nvPr>
        </p:nvSpPr>
        <p:spPr/>
        <p:txBody>
          <a:bodyPr>
            <a:normAutofit lnSpcReduction="10000"/>
          </a:bodyPr>
          <a:lstStyle/>
          <a:p>
            <a:r>
              <a:rPr lang="en-US" sz="1600" b="1" dirty="0">
                <a:latin typeface="Times New Roman" panose="02020603050405020304" pitchFamily="18" charset="0"/>
                <a:cs typeface="Times New Roman" panose="02020603050405020304" pitchFamily="18" charset="0"/>
              </a:rPr>
              <a:t>Frontend Development: </a:t>
            </a:r>
          </a:p>
          <a:p>
            <a:pPr marL="0" indent="0">
              <a:buNone/>
            </a:pPr>
            <a:r>
              <a:rPr lang="en-US" sz="1600" dirty="0">
                <a:latin typeface="Times New Roman" panose="02020603050405020304" pitchFamily="18" charset="0"/>
                <a:cs typeface="Times New Roman" panose="02020603050405020304" pitchFamily="18" charset="0"/>
              </a:rPr>
              <a:t> 	HTML		: For structuring the web pages. </a:t>
            </a:r>
          </a:p>
          <a:p>
            <a:pPr marL="0" indent="0">
              <a:buNone/>
            </a:pPr>
            <a:r>
              <a:rPr lang="en-US" sz="1600" dirty="0">
                <a:latin typeface="Times New Roman" panose="02020603050405020304" pitchFamily="18" charset="0"/>
                <a:cs typeface="Times New Roman" panose="02020603050405020304" pitchFamily="18" charset="0"/>
              </a:rPr>
              <a:t>	CSS		: For styling and layout of the web pages. </a:t>
            </a:r>
          </a:p>
          <a:p>
            <a:pPr marL="0" indent="0">
              <a:buNone/>
            </a:pPr>
            <a:r>
              <a:rPr lang="en-US" sz="1600" dirty="0">
                <a:latin typeface="Times New Roman" panose="02020603050405020304" pitchFamily="18" charset="0"/>
                <a:cs typeface="Times New Roman" panose="02020603050405020304" pitchFamily="18" charset="0"/>
              </a:rPr>
              <a:t> 	JavaScript		: For client-side interactivity and dynamic content. </a:t>
            </a:r>
          </a:p>
          <a:p>
            <a:pPr marL="0" indent="0">
              <a:buNone/>
            </a:pPr>
            <a:r>
              <a:rPr lang="en-US" sz="1600" dirty="0">
                <a:latin typeface="Times New Roman" panose="02020603050405020304" pitchFamily="18" charset="0"/>
                <a:cs typeface="Times New Roman" panose="02020603050405020304" pitchFamily="18" charset="0"/>
              </a:rPr>
              <a:t> 	Bootstraps		: To build user friendly and responsiveness. </a:t>
            </a:r>
          </a:p>
          <a:p>
            <a:r>
              <a:rPr lang="en-US" sz="1600" b="1" dirty="0">
                <a:latin typeface="Times New Roman" panose="02020603050405020304" pitchFamily="18" charset="0"/>
                <a:cs typeface="Times New Roman" panose="02020603050405020304" pitchFamily="18" charset="0"/>
              </a:rPr>
              <a:t>Backend Development: </a:t>
            </a:r>
          </a:p>
          <a:p>
            <a:pPr marL="0" indent="0">
              <a:buNone/>
            </a:pPr>
            <a:r>
              <a:rPr lang="en-US" sz="1600" dirty="0">
                <a:latin typeface="Times New Roman" panose="02020603050405020304" pitchFamily="18" charset="0"/>
                <a:cs typeface="Times New Roman" panose="02020603050405020304" pitchFamily="18" charset="0"/>
              </a:rPr>
              <a:t> 	PHP		: </a:t>
            </a:r>
            <a:r>
              <a:rPr lang="en-US" sz="1600" dirty="0"/>
              <a:t>PHP is a server scripting language, and a powerful tool for making dynamic and interactive Web 			   pages.</a:t>
            </a:r>
            <a:r>
              <a:rPr lang="en-US" sz="1600" dirty="0">
                <a:latin typeface="Times New Roman" panose="02020603050405020304" pitchFamily="18" charset="0"/>
                <a:cs typeface="Times New Roman" panose="02020603050405020304" pitchFamily="18" charset="0"/>
              </a:rPr>
              <a:t>.</a:t>
            </a:r>
          </a:p>
          <a:p>
            <a:r>
              <a:rPr lang="en-US" sz="1600" b="1" dirty="0">
                <a:latin typeface="Times New Roman" panose="02020603050405020304" pitchFamily="18" charset="0"/>
                <a:cs typeface="Times New Roman" panose="02020603050405020304" pitchFamily="18" charset="0"/>
              </a:rPr>
              <a:t> Database: </a:t>
            </a:r>
          </a:p>
          <a:p>
            <a:pPr marL="457200" lvl="1" indent="0">
              <a:buNone/>
            </a:pPr>
            <a:r>
              <a:rPr lang="en-US" sz="1600" dirty="0">
                <a:latin typeface="Times New Roman" panose="02020603050405020304" pitchFamily="18" charset="0"/>
                <a:cs typeface="Times New Roman" panose="02020603050405020304" pitchFamily="18" charset="0"/>
              </a:rPr>
              <a:t>	MySQL		: As a structured database for storing user data, medical records, appointments, and other relevant 			   information. </a:t>
            </a:r>
          </a:p>
          <a:p>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Authentication and Authorization: </a:t>
            </a:r>
            <a:r>
              <a:rPr lang="en-US" sz="1600" dirty="0">
                <a:latin typeface="Times New Roman" panose="02020603050405020304" pitchFamily="18" charset="0"/>
                <a:cs typeface="Times New Roman" panose="02020603050405020304" pitchFamily="18" charset="0"/>
              </a:rPr>
              <a:t>JWT (JSON Web Tokens): For secure user authentication and authorization.</a:t>
            </a:r>
          </a:p>
          <a:p>
            <a:pPr marL="0" indent="0">
              <a:buNone/>
            </a:pPr>
            <a:r>
              <a:rPr lang="en-US" sz="1600" dirty="0">
                <a:latin typeface="Times New Roman" panose="02020603050405020304" pitchFamily="18" charset="0"/>
                <a:cs typeface="Times New Roman" panose="02020603050405020304" pitchFamily="18" charset="0"/>
              </a:rPr>
              <a:t>			 • bcrypt.js: For hashing and salting passwords to enhance security. </a:t>
            </a:r>
          </a:p>
          <a:p>
            <a:r>
              <a:rPr lang="en-US" sz="1600" b="1" dirty="0">
                <a:latin typeface="Times New Roman" panose="02020603050405020304" pitchFamily="18" charset="0"/>
                <a:cs typeface="Times New Roman" panose="02020603050405020304" pitchFamily="18" charset="0"/>
              </a:rPr>
              <a:t> Deployment: </a:t>
            </a:r>
          </a:p>
          <a:p>
            <a:pPr marL="0" indent="0">
              <a:buNone/>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Hosting Platform: </a:t>
            </a:r>
            <a:r>
              <a:rPr lang="en-US" sz="1600" dirty="0">
                <a:latin typeface="Times New Roman" panose="02020603050405020304" pitchFamily="18" charset="0"/>
                <a:cs typeface="Times New Roman" panose="02020603050405020304" pitchFamily="18" charset="0"/>
              </a:rPr>
              <a:t>Deployment of the application on a suitable hosting platform such as AWS 			 for scalability, reliability,  and performance.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6662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58146"/>
            <a:ext cx="10972800" cy="1258785"/>
          </a:xfrm>
        </p:spPr>
        <p:txBody>
          <a:bodyPr/>
          <a:lstStyle/>
          <a:p>
            <a:r>
              <a:rPr lang="en-US" b="1" dirty="0">
                <a:solidFill>
                  <a:srgbClr val="00B0F0"/>
                </a:solidFill>
                <a:latin typeface="Times New Roman" panose="02020603050405020304" pitchFamily="18" charset="0"/>
                <a:cs typeface="Times New Roman" panose="02020603050405020304" pitchFamily="18" charset="0"/>
              </a:rPr>
              <a:t>Hardware Requirements</a:t>
            </a:r>
            <a:endParaRPr lang="en-IN" b="1" dirty="0">
              <a:solidFill>
                <a:srgbClr val="00B0F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2268193"/>
            <a:ext cx="10972800" cy="3574473"/>
          </a:xfrm>
        </p:spPr>
        <p:txBody>
          <a:bodyPr>
            <a:normAutofit/>
          </a:bodyPr>
          <a:lstStyle/>
          <a:p>
            <a:pPr marL="800100" lvl="2" indent="0">
              <a:buNone/>
            </a:pPr>
            <a:r>
              <a:rPr lang="en-IN" sz="1600" b="1" dirty="0">
                <a:latin typeface="Times New Roman" panose="02020603050405020304" pitchFamily="18" charset="0"/>
                <a:cs typeface="Times New Roman" panose="02020603050405020304" pitchFamily="18" charset="0"/>
              </a:rPr>
              <a:t>1. Processor (CPU): </a:t>
            </a:r>
            <a:r>
              <a:rPr lang="en-IN" sz="1600" dirty="0">
                <a:latin typeface="Times New Roman" panose="02020603050405020304" pitchFamily="18" charset="0"/>
                <a:cs typeface="Times New Roman" panose="02020603050405020304" pitchFamily="18" charset="0"/>
              </a:rPr>
              <a:t>	Multi-core processor with at least 2.0 GHz clock speed. </a:t>
            </a:r>
          </a:p>
          <a:p>
            <a:pPr lvl="2"/>
            <a:endParaRPr lang="en-IN" sz="1600" dirty="0">
              <a:latin typeface="Times New Roman" panose="02020603050405020304" pitchFamily="18" charset="0"/>
              <a:cs typeface="Times New Roman" panose="02020603050405020304" pitchFamily="18" charset="0"/>
            </a:endParaRPr>
          </a:p>
          <a:p>
            <a:pPr marL="800100" lvl="2" indent="0">
              <a:buNone/>
            </a:pPr>
            <a:r>
              <a:rPr lang="en-IN" sz="1600" b="1" dirty="0">
                <a:latin typeface="Times New Roman" panose="02020603050405020304" pitchFamily="18" charset="0"/>
                <a:cs typeface="Times New Roman" panose="02020603050405020304" pitchFamily="18" charset="0"/>
              </a:rPr>
              <a:t>2. Memory (RAM):</a:t>
            </a:r>
            <a:r>
              <a:rPr lang="en-IN" sz="1600" dirty="0">
                <a:latin typeface="Times New Roman" panose="02020603050405020304" pitchFamily="18" charset="0"/>
                <a:cs typeface="Times New Roman" panose="02020603050405020304" pitchFamily="18" charset="0"/>
              </a:rPr>
              <a:t>	 Minimum 4GB, recommended 8GB or higher for better performance.</a:t>
            </a:r>
          </a:p>
          <a:p>
            <a:pPr marL="800100" lvl="2" indent="0">
              <a:buNone/>
            </a:pPr>
            <a:r>
              <a:rPr lang="en-IN" sz="1600" dirty="0">
                <a:latin typeface="Times New Roman" panose="02020603050405020304" pitchFamily="18" charset="0"/>
                <a:cs typeface="Times New Roman" panose="02020603050405020304" pitchFamily="18" charset="0"/>
              </a:rPr>
              <a:t> </a:t>
            </a:r>
          </a:p>
          <a:p>
            <a:pPr marL="800100" lvl="2" indent="0">
              <a:buNone/>
            </a:pPr>
            <a:r>
              <a:rPr lang="en-IN" sz="1600" b="1" dirty="0">
                <a:latin typeface="Times New Roman" panose="02020603050405020304" pitchFamily="18" charset="0"/>
                <a:cs typeface="Times New Roman" panose="02020603050405020304" pitchFamily="18" charset="0"/>
              </a:rPr>
              <a:t>3. Storage (Hard Disk Drive or Solid State Drive): </a:t>
            </a:r>
            <a:r>
              <a:rPr lang="en-IN" sz="1600" dirty="0">
                <a:latin typeface="Times New Roman" panose="02020603050405020304" pitchFamily="18" charset="0"/>
                <a:cs typeface="Times New Roman" panose="02020603050405020304" pitchFamily="18" charset="0"/>
              </a:rPr>
              <a:t>At least 100GB of storage space for hosting application and database files. </a:t>
            </a:r>
          </a:p>
          <a:p>
            <a:pPr lvl="2"/>
            <a:endParaRPr lang="en-IN" sz="1600" dirty="0">
              <a:latin typeface="Times New Roman" panose="02020603050405020304" pitchFamily="18" charset="0"/>
              <a:cs typeface="Times New Roman" panose="02020603050405020304" pitchFamily="18" charset="0"/>
            </a:endParaRPr>
          </a:p>
          <a:p>
            <a:pPr marL="800100" lvl="2" indent="0">
              <a:buNone/>
            </a:pPr>
            <a:r>
              <a:rPr lang="en-IN" sz="1600" b="1" dirty="0">
                <a:latin typeface="Times New Roman" panose="02020603050405020304" pitchFamily="18" charset="0"/>
                <a:cs typeface="Times New Roman" panose="02020603050405020304" pitchFamily="18" charset="0"/>
              </a:rPr>
              <a:t>4. Network Interface: </a:t>
            </a:r>
            <a:r>
              <a:rPr lang="en-IN" sz="1600" dirty="0">
                <a:latin typeface="Times New Roman" panose="02020603050405020304" pitchFamily="18" charset="0"/>
                <a:cs typeface="Times New Roman" panose="02020603050405020304" pitchFamily="18" charset="0"/>
              </a:rPr>
              <a:t>	Ethernet port or Wi-Fi adapter for network connectivity. </a:t>
            </a:r>
          </a:p>
        </p:txBody>
      </p:sp>
    </p:spTree>
    <p:extLst>
      <p:ext uri="{BB962C8B-B14F-4D97-AF65-F5344CB8AC3E}">
        <p14:creationId xmlns:p14="http://schemas.microsoft.com/office/powerpoint/2010/main" val="786138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0F651-6204-9746-3939-A8E57FCDCCF8}"/>
              </a:ext>
            </a:extLst>
          </p:cNvPr>
          <p:cNvSpPr>
            <a:spLocks noGrp="1"/>
          </p:cNvSpPr>
          <p:nvPr>
            <p:ph type="title"/>
          </p:nvPr>
        </p:nvSpPr>
        <p:spPr>
          <a:xfrm>
            <a:off x="585849" y="488394"/>
            <a:ext cx="10972800" cy="1143000"/>
          </a:xfrm>
        </p:spPr>
        <p:txBody>
          <a:bodyPr/>
          <a:lstStyle/>
          <a:p>
            <a:r>
              <a:rPr lang="en-IN" b="1" dirty="0">
                <a:solidFill>
                  <a:srgbClr val="00B0F0"/>
                </a:solidFill>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EFD5F9B1-2971-2A87-3C43-FEBABD87B00C}"/>
              </a:ext>
            </a:extLst>
          </p:cNvPr>
          <p:cNvSpPr>
            <a:spLocks noGrp="1"/>
          </p:cNvSpPr>
          <p:nvPr>
            <p:ph idx="1"/>
          </p:nvPr>
        </p:nvSpPr>
        <p:spPr>
          <a:xfrm>
            <a:off x="166257" y="1496295"/>
            <a:ext cx="11720947" cy="5177641"/>
          </a:xfrm>
        </p:spPr>
        <p:txBody>
          <a:bodyPr>
            <a:noAutofit/>
          </a:bodyPr>
          <a:lstStyle/>
          <a:p>
            <a:pPr algn="just"/>
            <a:r>
              <a:rPr lang="en-US" sz="1600" dirty="0">
                <a:latin typeface="Times New Roman" panose="02020603050405020304" pitchFamily="18" charset="0"/>
                <a:cs typeface="Times New Roman" panose="02020603050405020304" pitchFamily="18" charset="0"/>
              </a:rPr>
              <a:t>The aim of the proposed system is to develop a system with improved facilities. The proposed system can overcome all the limitations of the existing system such as, Student’s information is maintained in the database, It gives more security to data, Ensures data accuracy, Reduces paperwork and saves time, Eligible students get more priority chance. </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The </a:t>
            </a:r>
            <a:r>
              <a:rPr lang="en-US" sz="1600" dirty="0" err="1">
                <a:latin typeface="Times New Roman" panose="02020603050405020304" pitchFamily="18" charset="0"/>
                <a:cs typeface="Times New Roman" panose="02020603050405020304" pitchFamily="18" charset="0"/>
              </a:rPr>
              <a:t>HealthSphere</a:t>
            </a:r>
            <a:r>
              <a:rPr lang="en-US" sz="1600" dirty="0">
                <a:latin typeface="Times New Roman" panose="02020603050405020304" pitchFamily="18" charset="0"/>
                <a:cs typeface="Times New Roman" panose="02020603050405020304" pitchFamily="18" charset="0"/>
              </a:rPr>
              <a:t>: Central University of Karnataka, is a sophisticated healthcare management platform designed to revolutionize the delivery of healthcare services within the university community. It comprises a comprehensive set of features and functionalities aimed at enhancing accessibility, efficiency, and quality of healthcare services. </a:t>
            </a:r>
          </a:p>
          <a:p>
            <a:pPr marL="0" indent="0" algn="just">
              <a:buNone/>
            </a:pPr>
            <a:r>
              <a:rPr lang="en-US" sz="1600" dirty="0">
                <a:latin typeface="Times New Roman" panose="02020603050405020304" pitchFamily="18" charset="0"/>
                <a:cs typeface="Times New Roman" panose="02020603050405020304" pitchFamily="18" charset="0"/>
              </a:rPr>
              <a:t>        Key components of the proposed system include:</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lvl="1" algn="just"/>
            <a:r>
              <a:rPr lang="en-IN" sz="1600" dirty="0">
                <a:latin typeface="Times New Roman" panose="02020603050405020304" pitchFamily="18" charset="0"/>
                <a:cs typeface="Times New Roman" panose="02020603050405020304" pitchFamily="18" charset="0"/>
              </a:rPr>
              <a:t>User Authentication and Authorization:</a:t>
            </a:r>
          </a:p>
          <a:p>
            <a:pPr lvl="1" algn="just"/>
            <a:r>
              <a:rPr lang="en-IN" sz="1600" dirty="0">
                <a:latin typeface="Times New Roman" panose="02020603050405020304" pitchFamily="18" charset="0"/>
                <a:cs typeface="Times New Roman" panose="02020603050405020304" pitchFamily="18" charset="0"/>
              </a:rPr>
              <a:t>Appointment Scheduling:</a:t>
            </a:r>
          </a:p>
          <a:p>
            <a:pPr lvl="1" algn="just"/>
            <a:r>
              <a:rPr lang="en-US" sz="1600" dirty="0">
                <a:latin typeface="Times New Roman" panose="02020603050405020304" pitchFamily="18" charset="0"/>
                <a:cs typeface="Times New Roman" panose="02020603050405020304" pitchFamily="18" charset="0"/>
              </a:rPr>
              <a:t>Electronic Health Records (EHR) Management:</a:t>
            </a:r>
          </a:p>
          <a:p>
            <a:pPr lvl="1" algn="just"/>
            <a:r>
              <a:rPr lang="en-IN" sz="1600" dirty="0">
                <a:latin typeface="Times New Roman" panose="02020603050405020304" pitchFamily="18" charset="0"/>
                <a:cs typeface="Times New Roman" panose="02020603050405020304" pitchFamily="18" charset="0"/>
              </a:rPr>
              <a:t>Health Information Resources:</a:t>
            </a:r>
          </a:p>
          <a:p>
            <a:pPr lvl="1" algn="just"/>
            <a:r>
              <a:rPr lang="en-IN" sz="1600" dirty="0">
                <a:latin typeface="Times New Roman" panose="02020603050405020304" pitchFamily="18" charset="0"/>
                <a:cs typeface="Times New Roman" panose="02020603050405020304" pitchFamily="18" charset="0"/>
              </a:rPr>
              <a:t>Administrative Tools:</a:t>
            </a:r>
          </a:p>
          <a:p>
            <a:pPr lvl="1" algn="just"/>
            <a:endParaRPr lang="en-US" sz="1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40" y="3396343"/>
            <a:ext cx="7045161" cy="30282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51596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DA5E5-424B-4220-5209-7F90EFE6067B}"/>
              </a:ext>
            </a:extLst>
          </p:cNvPr>
          <p:cNvSpPr>
            <a:spLocks noGrp="1"/>
          </p:cNvSpPr>
          <p:nvPr>
            <p:ph type="title"/>
          </p:nvPr>
        </p:nvSpPr>
        <p:spPr>
          <a:xfrm>
            <a:off x="573975" y="464643"/>
            <a:ext cx="10972800" cy="1143000"/>
          </a:xfrm>
        </p:spPr>
        <p:txBody>
          <a:bodyPr/>
          <a:lstStyle/>
          <a:p>
            <a:r>
              <a:rPr lang="en-IN" b="1" dirty="0">
                <a:solidFill>
                  <a:srgbClr val="00B0F0"/>
                </a:solidFill>
                <a:latin typeface="Times New Roman" panose="02020603050405020304" pitchFamily="18" charset="0"/>
                <a:cs typeface="Times New Roman" panose="02020603050405020304" pitchFamily="18" charset="0"/>
              </a:rPr>
              <a:t>Methodology </a:t>
            </a:r>
          </a:p>
        </p:txBody>
      </p:sp>
      <p:sp>
        <p:nvSpPr>
          <p:cNvPr id="3" name="Content Placeholder 2">
            <a:extLst>
              <a:ext uri="{FF2B5EF4-FFF2-40B4-BE49-F238E27FC236}">
                <a16:creationId xmlns:a16="http://schemas.microsoft.com/office/drawing/2014/main" id="{05809318-F7AF-4548-ADB4-ED4FAD27F914}"/>
              </a:ext>
            </a:extLst>
          </p:cNvPr>
          <p:cNvSpPr>
            <a:spLocks noGrp="1"/>
          </p:cNvSpPr>
          <p:nvPr>
            <p:ph idx="1"/>
          </p:nvPr>
        </p:nvSpPr>
        <p:spPr>
          <a:xfrm>
            <a:off x="-106878" y="2470074"/>
            <a:ext cx="12124707" cy="4013859"/>
          </a:xfrm>
        </p:spPr>
        <p:txBody>
          <a:bodyPr>
            <a:noAutofit/>
          </a:bodyPr>
          <a:lstStyle/>
          <a:p>
            <a:pPr marL="1257300" lvl="2" indent="-342900">
              <a:buFont typeface="+mj-lt"/>
              <a:buAutoNum type="arabicPeriod"/>
            </a:pPr>
            <a:r>
              <a:rPr lang="en-IN" sz="1600" dirty="0">
                <a:latin typeface="Times New Roman" panose="02020603050405020304" pitchFamily="18" charset="0"/>
                <a:cs typeface="Times New Roman" panose="02020603050405020304" pitchFamily="18" charset="0"/>
              </a:rPr>
              <a:t>Requirement Analysis: </a:t>
            </a:r>
          </a:p>
          <a:p>
            <a:pPr marL="1257300" lvl="2" indent="-342900">
              <a:buFont typeface="+mj-lt"/>
              <a:buAutoNum type="arabicPeriod"/>
            </a:pPr>
            <a:r>
              <a:rPr lang="en-IN" sz="1600" dirty="0">
                <a:latin typeface="Times New Roman" panose="02020603050405020304" pitchFamily="18" charset="0"/>
                <a:cs typeface="Times New Roman" panose="02020603050405020304" pitchFamily="18" charset="0"/>
              </a:rPr>
              <a:t>Planning and Design: </a:t>
            </a:r>
          </a:p>
          <a:p>
            <a:pPr marL="1257300" lvl="2" indent="-342900">
              <a:buFont typeface="+mj-lt"/>
              <a:buAutoNum type="arabicPeriod"/>
            </a:pPr>
            <a:r>
              <a:rPr lang="en-IN" sz="1600" dirty="0">
                <a:latin typeface="Times New Roman" panose="02020603050405020304" pitchFamily="18" charset="0"/>
                <a:cs typeface="Times New Roman" panose="02020603050405020304" pitchFamily="18" charset="0"/>
              </a:rPr>
              <a:t>Technology Selection:</a:t>
            </a:r>
          </a:p>
          <a:p>
            <a:pPr marL="1257300" lvl="2" indent="-342900">
              <a:buFont typeface="+mj-lt"/>
              <a:buAutoNum type="arabicPeriod"/>
            </a:pPr>
            <a:r>
              <a:rPr lang="en-IN" sz="1600" dirty="0">
                <a:latin typeface="Times New Roman" panose="02020603050405020304" pitchFamily="18" charset="0"/>
                <a:cs typeface="Times New Roman" panose="02020603050405020304" pitchFamily="18" charset="0"/>
              </a:rPr>
              <a:t>Development: </a:t>
            </a:r>
          </a:p>
          <a:p>
            <a:pPr marL="1257300" lvl="2" indent="-342900">
              <a:buFont typeface="+mj-lt"/>
              <a:buAutoNum type="arabicPeriod"/>
            </a:pPr>
            <a:r>
              <a:rPr lang="en-IN" sz="1600" dirty="0">
                <a:latin typeface="Times New Roman" panose="02020603050405020304" pitchFamily="18" charset="0"/>
                <a:cs typeface="Times New Roman" panose="02020603050405020304" pitchFamily="18" charset="0"/>
              </a:rPr>
              <a:t>Testing:</a:t>
            </a:r>
          </a:p>
          <a:p>
            <a:pPr marL="1257300" lvl="2" indent="-342900">
              <a:buFont typeface="+mj-lt"/>
              <a:buAutoNum type="arabicPeriod"/>
            </a:pPr>
            <a:r>
              <a:rPr lang="en-IN" sz="1600" dirty="0">
                <a:latin typeface="Times New Roman" panose="02020603050405020304" pitchFamily="18" charset="0"/>
                <a:cs typeface="Times New Roman" panose="02020603050405020304" pitchFamily="18" charset="0"/>
              </a:rPr>
              <a:t>Deployment: </a:t>
            </a:r>
          </a:p>
          <a:p>
            <a:pPr marL="1257300" lvl="2" indent="-342900">
              <a:buFont typeface="+mj-lt"/>
              <a:buAutoNum type="arabicPeriod"/>
            </a:pPr>
            <a:r>
              <a:rPr lang="en-IN" sz="1600" dirty="0">
                <a:latin typeface="Times New Roman" panose="02020603050405020304" pitchFamily="18" charset="0"/>
                <a:cs typeface="Times New Roman" panose="02020603050405020304" pitchFamily="18" charset="0"/>
              </a:rPr>
              <a:t>Training and Documentation:</a:t>
            </a:r>
          </a:p>
          <a:p>
            <a:pPr marL="1257300" lvl="2" indent="-342900">
              <a:buFont typeface="+mj-lt"/>
              <a:buAutoNum type="arabicPeriod"/>
            </a:pPr>
            <a:r>
              <a:rPr lang="en-IN" sz="1600" dirty="0">
                <a:latin typeface="Times New Roman" panose="02020603050405020304" pitchFamily="18" charset="0"/>
                <a:cs typeface="Times New Roman" panose="02020603050405020304" pitchFamily="18" charset="0"/>
              </a:rPr>
              <a:t>Rollout and Feedback:</a:t>
            </a:r>
          </a:p>
          <a:p>
            <a:pPr marL="1257300" lvl="2" indent="-342900">
              <a:buFont typeface="+mj-lt"/>
              <a:buAutoNum type="arabicPeriod"/>
            </a:pPr>
            <a:r>
              <a:rPr lang="en-IN" sz="1600" dirty="0">
                <a:latin typeface="Times New Roman" panose="02020603050405020304" pitchFamily="18" charset="0"/>
                <a:cs typeface="Times New Roman" panose="02020603050405020304" pitchFamily="18" charset="0"/>
              </a:rPr>
              <a:t>Maintenance and Support:</a:t>
            </a:r>
          </a:p>
          <a:p>
            <a:pPr lvl="2"/>
            <a:endParaRPr lang="en-IN" sz="1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993" y="1805056"/>
            <a:ext cx="3693227" cy="21375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565" y="1805050"/>
            <a:ext cx="3606767" cy="213755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993" y="4025736"/>
            <a:ext cx="3693227" cy="213755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3563" y="4025743"/>
            <a:ext cx="3606764" cy="2137557"/>
          </a:xfrm>
          <a:prstGeom prst="rect">
            <a:avLst/>
          </a:prstGeom>
        </p:spPr>
      </p:pic>
    </p:spTree>
    <p:extLst>
      <p:ext uri="{BB962C8B-B14F-4D97-AF65-F5344CB8AC3E}">
        <p14:creationId xmlns:p14="http://schemas.microsoft.com/office/powerpoint/2010/main" val="4201717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DA5E5-424B-4220-5209-7F90EFE6067B}"/>
              </a:ext>
            </a:extLst>
          </p:cNvPr>
          <p:cNvSpPr>
            <a:spLocks noGrp="1"/>
          </p:cNvSpPr>
          <p:nvPr>
            <p:ph type="title"/>
          </p:nvPr>
        </p:nvSpPr>
        <p:spPr>
          <a:xfrm>
            <a:off x="-1" y="464643"/>
            <a:ext cx="5291481" cy="532884"/>
          </a:xfrm>
        </p:spPr>
        <p:txBody>
          <a:bodyPr>
            <a:normAutofit fontScale="90000"/>
          </a:bodyPr>
          <a:lstStyle/>
          <a:p>
            <a:r>
              <a:rPr lang="en-US" sz="1600" b="1" dirty="0">
                <a:solidFill>
                  <a:srgbClr val="00B0F0"/>
                </a:solidFill>
                <a:latin typeface="Times New Roman" panose="02020603050405020304" pitchFamily="18" charset="0"/>
                <a:cs typeface="Times New Roman" panose="02020603050405020304" pitchFamily="18" charset="0"/>
              </a:rPr>
              <a:t>UML USE Case Diagram , Activity Diagram &amp; Class Diagram</a:t>
            </a:r>
            <a:endParaRPr lang="en-IN" sz="1600" b="1" dirty="0">
              <a:solidFill>
                <a:srgbClr val="00B0F0"/>
              </a:solidFill>
              <a:latin typeface="Times New Roman" panose="02020603050405020304" pitchFamily="18" charset="0"/>
              <a:cs typeface="Times New Roman" panose="02020603050405020304" pitchFamily="18" charset="0"/>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261" y="950026"/>
            <a:ext cx="4108861" cy="5688280"/>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1480" y="0"/>
            <a:ext cx="2844074" cy="643048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9281" y="154378"/>
            <a:ext cx="3094892" cy="6276109"/>
          </a:xfrm>
          <a:prstGeom prst="rect">
            <a:avLst/>
          </a:prstGeom>
        </p:spPr>
      </p:pic>
    </p:spTree>
    <p:extLst>
      <p:ext uri="{BB962C8B-B14F-4D97-AF65-F5344CB8AC3E}">
        <p14:creationId xmlns:p14="http://schemas.microsoft.com/office/powerpoint/2010/main" val="2655903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theme1.xml><?xml version="1.0" encoding="utf-8"?>
<a:theme xmlns:a="http://schemas.openxmlformats.org/drawingml/2006/main" name="1_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4152</TotalTime>
  <Words>1129</Words>
  <Application>Microsoft Office PowerPoint</Application>
  <PresentationFormat>Widescreen</PresentationFormat>
  <Paragraphs>125</Paragraphs>
  <Slides>40</Slides>
  <Notes>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40</vt:i4>
      </vt:variant>
    </vt:vector>
  </HeadingPairs>
  <TitlesOfParts>
    <vt:vector size="52" baseType="lpstr">
      <vt:lpstr>Arial</vt:lpstr>
      <vt:lpstr>Calibri</vt:lpstr>
      <vt:lpstr>Constantia</vt:lpstr>
      <vt:lpstr>Georgia</vt:lpstr>
      <vt:lpstr>Times New Roman</vt:lpstr>
      <vt:lpstr>Tw Cen MT</vt:lpstr>
      <vt:lpstr>Wingdings</vt:lpstr>
      <vt:lpstr>Wingdings 2</vt:lpstr>
      <vt:lpstr>1_Civic</vt:lpstr>
      <vt:lpstr>Office Theme</vt:lpstr>
      <vt:lpstr>Flow</vt:lpstr>
      <vt:lpstr>Median</vt:lpstr>
      <vt:lpstr>PowerPoint Presentation</vt:lpstr>
      <vt:lpstr>Content</vt:lpstr>
      <vt:lpstr>Introduction </vt:lpstr>
      <vt:lpstr>Existing System</vt:lpstr>
      <vt:lpstr>Software Requirements </vt:lpstr>
      <vt:lpstr>Hardware Requirements</vt:lpstr>
      <vt:lpstr>Proposed System</vt:lpstr>
      <vt:lpstr>Methodology </vt:lpstr>
      <vt:lpstr>UML USE Case Diagram , Activity Diagram &amp; Class Diagram</vt:lpstr>
      <vt:lpstr>ER Diagram</vt:lpstr>
      <vt:lpstr>DFD  Diagram</vt:lpstr>
      <vt:lpstr>Implementations Home Page</vt:lpstr>
      <vt:lpstr>Register as a patient</vt:lpstr>
      <vt:lpstr>Patient Login</vt:lpstr>
      <vt:lpstr>Patient Successfully Login</vt:lpstr>
      <vt:lpstr>Patient Book Appointment with Doctor</vt:lpstr>
      <vt:lpstr>Patient can Manage Appointment with Doctor</vt:lpstr>
      <vt:lpstr>Patient see Prescriptions list Prescribed by Doctor</vt:lpstr>
      <vt:lpstr>Login as Admin</vt:lpstr>
      <vt:lpstr>Welcome Admin Login</vt:lpstr>
      <vt:lpstr>Doctor List</vt:lpstr>
      <vt:lpstr>Patient List</vt:lpstr>
      <vt:lpstr>Appointment Details</vt:lpstr>
      <vt:lpstr>Prescription Details</vt:lpstr>
      <vt:lpstr> Admin Add Doctor </vt:lpstr>
      <vt:lpstr> Admin Manage Doctor </vt:lpstr>
      <vt:lpstr>Login as Doctor</vt:lpstr>
      <vt:lpstr>Successfully Doctor login</vt:lpstr>
      <vt:lpstr>Appointment with Doctor</vt:lpstr>
      <vt:lpstr>Prescribe Medicine to Patient</vt:lpstr>
      <vt:lpstr>Prescription List</vt:lpstr>
      <vt:lpstr>Logout </vt:lpstr>
      <vt:lpstr>Login Process Diagram</vt:lpstr>
      <vt:lpstr>Collaboration Diagram</vt:lpstr>
      <vt:lpstr>Deployment Diagram</vt:lpstr>
      <vt:lpstr>Website File Management</vt:lpstr>
      <vt:lpstr>Deployed on Server Live HeathSphere: Central of Karnataka Website</vt:lpstr>
      <vt:lpstr>Conclusion </vt:lpstr>
      <vt:lpstr>References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Abhijeet Anand</dc:creator>
  <cp:lastModifiedBy>Manish Kumar</cp:lastModifiedBy>
  <cp:revision>130</cp:revision>
  <dcterms:created xsi:type="dcterms:W3CDTF">2024-01-25T09:57:32Z</dcterms:created>
  <dcterms:modified xsi:type="dcterms:W3CDTF">2025-06-04T17:04:06Z</dcterms:modified>
</cp:coreProperties>
</file>